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3" r:id="rId2"/>
    <p:sldId id="264" r:id="rId3"/>
    <p:sldId id="282" r:id="rId4"/>
    <p:sldId id="284" r:id="rId5"/>
    <p:sldId id="280" r:id="rId6"/>
    <p:sldId id="283" r:id="rId7"/>
    <p:sldId id="268" r:id="rId8"/>
    <p:sldId id="274" r:id="rId9"/>
    <p:sldId id="266" r:id="rId10"/>
    <p:sldId id="270" r:id="rId11"/>
    <p:sldId id="272" r:id="rId12"/>
    <p:sldId id="271" r:id="rId13"/>
    <p:sldId id="273" r:id="rId14"/>
    <p:sldId id="277" r:id="rId15"/>
    <p:sldId id="265" r:id="rId16"/>
    <p:sldId id="278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yamantha Subasinghe" initials="S" lastIdx="1" clrIdx="0">
    <p:extLst>
      <p:ext uri="{19B8F6BF-5375-455C-9EA6-DF929625EA0E}">
        <p15:presenceInfo xmlns:p15="http://schemas.microsoft.com/office/powerpoint/2012/main" userId="Shyamantha Subasingh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0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84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88E99A-E548-2049-872B-EA80688E4526}" type="doc">
      <dgm:prSet loTypeId="urn:microsoft.com/office/officeart/2008/layout/AlternatingHexagon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749D7EB-5394-804B-BA9B-891F362D8C74}">
      <dgm:prSet phldrT="[文本]"/>
      <dgm:spPr/>
      <dgm:t>
        <a:bodyPr/>
        <a:lstStyle/>
        <a:p>
          <a:r>
            <a:rPr lang="en-US" altLang="zh-CN" dirty="0" smtClean="0"/>
            <a:t>CA</a:t>
          </a:r>
          <a:endParaRPr lang="zh-CN" altLang="en-US" dirty="0"/>
        </a:p>
      </dgm:t>
    </dgm:pt>
    <dgm:pt modelId="{5AFC8E16-4EAC-FA40-B619-245EAA132B9B}" type="parTrans" cxnId="{353DD278-B018-F64F-857A-1007A0771F2C}">
      <dgm:prSet/>
      <dgm:spPr/>
      <dgm:t>
        <a:bodyPr/>
        <a:lstStyle/>
        <a:p>
          <a:endParaRPr lang="zh-CN" altLang="en-US"/>
        </a:p>
      </dgm:t>
    </dgm:pt>
    <dgm:pt modelId="{CEA9276B-29C4-5C47-8AD5-5943CFE0DC22}" type="sibTrans" cxnId="{353DD278-B018-F64F-857A-1007A0771F2C}">
      <dgm:prSet/>
      <dgm:spPr/>
      <dgm:t>
        <a:bodyPr/>
        <a:lstStyle/>
        <a:p>
          <a:endParaRPr lang="zh-CN" altLang="en-US"/>
        </a:p>
      </dgm:t>
    </dgm:pt>
    <dgm:pt modelId="{8B76C0CC-D3F9-0440-95C3-D659DB459892}">
      <dgm:prSet phldrT="[文本]" custT="1"/>
      <dgm:spPr/>
      <dgm:t>
        <a:bodyPr/>
        <a:lstStyle/>
        <a:p>
          <a:r>
            <a:rPr lang="en-US" altLang="zh-CN" sz="1600" dirty="0" smtClean="0"/>
            <a:t>CLUE</a:t>
          </a:r>
          <a:endParaRPr lang="zh-CN" altLang="en-US" sz="1600" dirty="0"/>
        </a:p>
      </dgm:t>
    </dgm:pt>
    <dgm:pt modelId="{ADABD3EF-A10B-5742-BD54-C1C4B95BEA72}" type="parTrans" cxnId="{4C3C6776-52D1-A549-BCE9-BDF0800E1059}">
      <dgm:prSet/>
      <dgm:spPr/>
      <dgm:t>
        <a:bodyPr/>
        <a:lstStyle/>
        <a:p>
          <a:endParaRPr lang="zh-CN" altLang="en-US"/>
        </a:p>
      </dgm:t>
    </dgm:pt>
    <dgm:pt modelId="{C87AE077-EC1D-E847-A1D1-52F6EA18B90E}" type="sibTrans" cxnId="{4C3C6776-52D1-A549-BCE9-BDF0800E1059}">
      <dgm:prSet custT="1"/>
      <dgm:spPr/>
      <dgm:t>
        <a:bodyPr/>
        <a:lstStyle/>
        <a:p>
          <a:endParaRPr lang="zh-CN" altLang="en-US" sz="1600"/>
        </a:p>
      </dgm:t>
    </dgm:pt>
    <dgm:pt modelId="{36CDE0F8-4A6B-D94E-888B-489709406636}">
      <dgm:prSet phldrT="[文本]" custT="1"/>
      <dgm:spPr/>
      <dgm:t>
        <a:bodyPr/>
        <a:lstStyle/>
        <a:p>
          <a:r>
            <a:rPr lang="en-US" altLang="zh-CN" sz="1400" dirty="0" smtClean="0"/>
            <a:t>CLUE-S</a:t>
          </a:r>
          <a:endParaRPr lang="zh-CN" altLang="en-US" sz="1400" dirty="0"/>
        </a:p>
      </dgm:t>
    </dgm:pt>
    <dgm:pt modelId="{0A4CD97B-0AAA-6744-845C-E63D466C2BEC}" type="parTrans" cxnId="{20300344-0EB5-9941-A8E1-398555FE0C9F}">
      <dgm:prSet/>
      <dgm:spPr/>
      <dgm:t>
        <a:bodyPr/>
        <a:lstStyle/>
        <a:p>
          <a:endParaRPr lang="zh-CN" altLang="en-US"/>
        </a:p>
      </dgm:t>
    </dgm:pt>
    <dgm:pt modelId="{464B62D3-639E-4A49-B7E2-994579A16843}" type="sibTrans" cxnId="{20300344-0EB5-9941-A8E1-398555FE0C9F}">
      <dgm:prSet custT="1"/>
      <dgm:spPr/>
      <dgm:t>
        <a:bodyPr/>
        <a:lstStyle/>
        <a:p>
          <a:endParaRPr lang="zh-CN" altLang="en-US" sz="1600"/>
        </a:p>
      </dgm:t>
    </dgm:pt>
    <dgm:pt modelId="{957CC06D-3AE8-F54B-9661-84E8311F869B}">
      <dgm:prSet phldrT="[文本]" custT="1"/>
      <dgm:spPr/>
      <dgm:t>
        <a:bodyPr/>
        <a:lstStyle/>
        <a:p>
          <a:r>
            <a:rPr lang="en-US" altLang="zh-CN" sz="1100" dirty="0" smtClean="0"/>
            <a:t>MARKOV</a:t>
          </a:r>
          <a:endParaRPr lang="zh-CN" altLang="en-US" sz="1100" dirty="0"/>
        </a:p>
      </dgm:t>
    </dgm:pt>
    <dgm:pt modelId="{A3E926B6-BED2-2C41-AC04-0DB13CD257B5}" type="parTrans" cxnId="{9E33AEA3-F9B8-874E-AAE2-16EE79AA1057}">
      <dgm:prSet/>
      <dgm:spPr/>
      <dgm:t>
        <a:bodyPr/>
        <a:lstStyle/>
        <a:p>
          <a:endParaRPr lang="zh-CN" altLang="en-US"/>
        </a:p>
      </dgm:t>
    </dgm:pt>
    <dgm:pt modelId="{A21A7677-D5B5-5843-A902-EEC8CFECA2F9}" type="sibTrans" cxnId="{9E33AEA3-F9B8-874E-AAE2-16EE79AA1057}">
      <dgm:prSet custT="1"/>
      <dgm:spPr/>
      <dgm:t>
        <a:bodyPr/>
        <a:lstStyle/>
        <a:p>
          <a:endParaRPr lang="zh-CN" altLang="en-US" sz="1600"/>
        </a:p>
      </dgm:t>
    </dgm:pt>
    <dgm:pt modelId="{7DF3BE11-B460-E94F-9F24-FBCD48D52CFE}">
      <dgm:prSet phldrT="[文本]" custT="1"/>
      <dgm:spPr/>
      <dgm:t>
        <a:bodyPr/>
        <a:lstStyle/>
        <a:p>
          <a:r>
            <a:rPr lang="en-US" altLang="zh-CN" sz="1800" dirty="0" smtClean="0"/>
            <a:t>ABM</a:t>
          </a:r>
          <a:endParaRPr lang="zh-CN" altLang="en-US" sz="1800" dirty="0"/>
        </a:p>
      </dgm:t>
    </dgm:pt>
    <dgm:pt modelId="{89FB811E-22B7-A040-8EF4-A7FF4D6F1CAE}" type="parTrans" cxnId="{04B3EA38-3384-3E4B-A436-FFA32E4BD495}">
      <dgm:prSet/>
      <dgm:spPr/>
      <dgm:t>
        <a:bodyPr/>
        <a:lstStyle/>
        <a:p>
          <a:endParaRPr lang="zh-CN" altLang="en-US"/>
        </a:p>
      </dgm:t>
    </dgm:pt>
    <dgm:pt modelId="{4F35E61D-94FF-5A4D-A22C-B861B5B52DFD}" type="sibTrans" cxnId="{04B3EA38-3384-3E4B-A436-FFA32E4BD495}">
      <dgm:prSet/>
      <dgm:spPr/>
      <dgm:t>
        <a:bodyPr/>
        <a:lstStyle/>
        <a:p>
          <a:endParaRPr lang="zh-CN" altLang="en-US"/>
        </a:p>
      </dgm:t>
    </dgm:pt>
    <dgm:pt modelId="{AD7F8A6A-4113-574D-943E-090CB6C076D1}">
      <dgm:prSet phldrT="[文本]" custT="1"/>
      <dgm:spPr/>
      <dgm:t>
        <a:bodyPr/>
        <a:lstStyle/>
        <a:p>
          <a:r>
            <a:rPr lang="en-US" altLang="zh-CN" sz="1800" dirty="0" smtClean="0"/>
            <a:t>CEM</a:t>
          </a:r>
          <a:endParaRPr lang="zh-CN" altLang="en-US" sz="1800" dirty="0"/>
        </a:p>
      </dgm:t>
    </dgm:pt>
    <dgm:pt modelId="{D43B2C2B-7549-B848-9539-2C529E7AB8C8}" type="parTrans" cxnId="{C63D70C8-D929-714D-ADE1-BA7995197635}">
      <dgm:prSet/>
      <dgm:spPr/>
      <dgm:t>
        <a:bodyPr/>
        <a:lstStyle/>
        <a:p>
          <a:endParaRPr lang="zh-CN" altLang="en-US"/>
        </a:p>
      </dgm:t>
    </dgm:pt>
    <dgm:pt modelId="{39CD6EDA-A6D5-C442-899B-7B62F4ED1284}" type="sibTrans" cxnId="{C63D70C8-D929-714D-ADE1-BA7995197635}">
      <dgm:prSet custT="1"/>
      <dgm:spPr/>
      <dgm:t>
        <a:bodyPr/>
        <a:lstStyle/>
        <a:p>
          <a:endParaRPr lang="zh-CN" altLang="en-US" sz="1600"/>
        </a:p>
      </dgm:t>
    </dgm:pt>
    <dgm:pt modelId="{8A496704-0C41-404C-991D-8E2B3C4A727C}">
      <dgm:prSet phldrT="[文本]" custT="1"/>
      <dgm:spPr/>
      <dgm:t>
        <a:bodyPr/>
        <a:lstStyle/>
        <a:p>
          <a:r>
            <a:rPr lang="en-US" altLang="zh-CN" sz="2400" dirty="0" smtClean="0"/>
            <a:t>SD</a:t>
          </a:r>
          <a:endParaRPr lang="zh-CN" altLang="en-US" sz="2400" dirty="0"/>
        </a:p>
      </dgm:t>
    </dgm:pt>
    <dgm:pt modelId="{501A388E-CCD9-A14B-AF5A-6A114C1E334E}" type="parTrans" cxnId="{EDD2ED6A-F9FD-B949-8CD7-DB15E30F0BAD}">
      <dgm:prSet/>
      <dgm:spPr/>
      <dgm:t>
        <a:bodyPr/>
        <a:lstStyle/>
        <a:p>
          <a:endParaRPr lang="zh-CN" altLang="en-US"/>
        </a:p>
      </dgm:t>
    </dgm:pt>
    <dgm:pt modelId="{EE4771DE-38E8-8D44-8CD1-09C9EB15D18A}" type="sibTrans" cxnId="{EDD2ED6A-F9FD-B949-8CD7-DB15E30F0BAD}">
      <dgm:prSet custT="1"/>
      <dgm:spPr/>
      <dgm:t>
        <a:bodyPr/>
        <a:lstStyle/>
        <a:p>
          <a:endParaRPr lang="zh-CN" altLang="en-US" sz="1600"/>
        </a:p>
      </dgm:t>
    </dgm:pt>
    <dgm:pt modelId="{A5748766-881E-3348-92CF-331D3D21DB4F}">
      <dgm:prSet phldrT="[文本]" custT="1"/>
      <dgm:spPr/>
      <dgm:t>
        <a:bodyPr/>
        <a:lstStyle/>
        <a:p>
          <a:r>
            <a:rPr lang="en-US" altLang="zh-CN" sz="1600" dirty="0" smtClean="0"/>
            <a:t>LUSD</a:t>
          </a:r>
          <a:endParaRPr lang="zh-CN" altLang="en-US" sz="1600" dirty="0"/>
        </a:p>
      </dgm:t>
    </dgm:pt>
    <dgm:pt modelId="{07C1AE26-8EB5-0F47-A679-D26CBF014ED8}" type="parTrans" cxnId="{C0DF52A7-6BE1-FD4D-9871-0AC2064337E9}">
      <dgm:prSet/>
      <dgm:spPr/>
      <dgm:t>
        <a:bodyPr/>
        <a:lstStyle/>
        <a:p>
          <a:endParaRPr lang="zh-CN" altLang="en-US"/>
        </a:p>
      </dgm:t>
    </dgm:pt>
    <dgm:pt modelId="{F02B3CEF-C5B6-5445-BB84-959E139F3FEC}" type="sibTrans" cxnId="{C0DF52A7-6BE1-FD4D-9871-0AC2064337E9}">
      <dgm:prSet custT="1"/>
      <dgm:spPr/>
      <dgm:t>
        <a:bodyPr/>
        <a:lstStyle/>
        <a:p>
          <a:endParaRPr lang="zh-CN" altLang="en-US" sz="1600"/>
        </a:p>
      </dgm:t>
    </dgm:pt>
    <dgm:pt modelId="{D1F6D3C5-C949-C746-8D41-BB88C1F2F529}" type="pres">
      <dgm:prSet presAssocID="{8288E99A-E548-2049-872B-EA80688E4526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15D0C6AC-EFD0-DB4F-9FD0-3D4F9F125464}" type="pres">
      <dgm:prSet presAssocID="{A749D7EB-5394-804B-BA9B-891F362D8C74}" presName="composite" presStyleCnt="0"/>
      <dgm:spPr/>
    </dgm:pt>
    <dgm:pt modelId="{237FD16F-1C72-684B-814F-7C878CF6E09E}" type="pres">
      <dgm:prSet presAssocID="{A749D7EB-5394-804B-BA9B-891F362D8C74}" presName="Parent1" presStyleLbl="node1" presStyleIdx="0" presStyleCnt="16" custLinFactX="5289" custLinFactY="135776" custLinFactNeighborX="100000" custLinFactNeighborY="2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DCDB57-330E-AE41-BFEA-2F19C71262F3}" type="pres">
      <dgm:prSet presAssocID="{A749D7EB-5394-804B-BA9B-891F362D8C74}" presName="Childtext1" presStyleLbl="revTx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7AAC21-6387-4641-8965-578075074E1C}" type="pres">
      <dgm:prSet presAssocID="{A749D7EB-5394-804B-BA9B-891F362D8C74}" presName="BalanceSpacing" presStyleCnt="0"/>
      <dgm:spPr/>
    </dgm:pt>
    <dgm:pt modelId="{08716ACF-A081-E94A-AB26-E9D3BC4D522F}" type="pres">
      <dgm:prSet presAssocID="{A749D7EB-5394-804B-BA9B-891F362D8C74}" presName="BalanceSpacing1" presStyleCnt="0"/>
      <dgm:spPr/>
    </dgm:pt>
    <dgm:pt modelId="{C232BD2A-7BA0-3A47-958C-8B4F1FD03FD8}" type="pres">
      <dgm:prSet presAssocID="{CEA9276B-29C4-5C47-8AD5-5943CFE0DC22}" presName="Accent1Text" presStyleLbl="node1" presStyleIdx="1" presStyleCnt="16" custLinFactX="-200000" custLinFactY="208099" custLinFactNeighborX="-211402" custLinFactNeighborY="300000"/>
      <dgm:spPr/>
      <dgm:t>
        <a:bodyPr/>
        <a:lstStyle/>
        <a:p>
          <a:endParaRPr lang="zh-CN" altLang="en-US"/>
        </a:p>
      </dgm:t>
    </dgm:pt>
    <dgm:pt modelId="{2C70FD1B-50E8-A340-8878-4536E9879B7D}" type="pres">
      <dgm:prSet presAssocID="{CEA9276B-29C4-5C47-8AD5-5943CFE0DC22}" presName="spaceBetweenRectangles" presStyleCnt="0"/>
      <dgm:spPr/>
    </dgm:pt>
    <dgm:pt modelId="{2D017E44-B81F-FE49-9E93-6C8C6A0359F2}" type="pres">
      <dgm:prSet presAssocID="{8B76C0CC-D3F9-0440-95C3-D659DB459892}" presName="composite" presStyleCnt="0"/>
      <dgm:spPr/>
    </dgm:pt>
    <dgm:pt modelId="{8E29E8CF-209A-9147-B56A-829B7137431C}" type="pres">
      <dgm:prSet presAssocID="{8B76C0CC-D3F9-0440-95C3-D659DB459892}" presName="Parent1" presStyleLbl="node1" presStyleIdx="2" presStyleCnt="16" custLinFactX="80948" custLinFactY="200000" custLinFactNeighborX="100000" custLinFactNeighborY="2283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CA44DF-738D-E34D-9D2C-C8BA350F936A}" type="pres">
      <dgm:prSet presAssocID="{8B76C0CC-D3F9-0440-95C3-D659DB459892}" presName="Childtext1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A3755ED-FBFF-594E-BF17-91DDD283588B}" type="pres">
      <dgm:prSet presAssocID="{8B76C0CC-D3F9-0440-95C3-D659DB459892}" presName="BalanceSpacing" presStyleCnt="0"/>
      <dgm:spPr/>
    </dgm:pt>
    <dgm:pt modelId="{D6AE78DB-852A-F948-8C0C-7BEB6B0B8312}" type="pres">
      <dgm:prSet presAssocID="{8B76C0CC-D3F9-0440-95C3-D659DB459892}" presName="BalanceSpacing1" presStyleCnt="0"/>
      <dgm:spPr/>
    </dgm:pt>
    <dgm:pt modelId="{9E462FC3-EBBC-B24D-9EEF-8777E2C2F548}" type="pres">
      <dgm:prSet presAssocID="{C87AE077-EC1D-E847-A1D1-52F6EA18B90E}" presName="Accent1Text" presStyleLbl="node1" presStyleIdx="3" presStyleCnt="16" custLinFactX="-206457" custLinFactY="139985" custLinFactNeighborX="-300000" custLinFactNeighborY="200000"/>
      <dgm:spPr/>
      <dgm:t>
        <a:bodyPr/>
        <a:lstStyle/>
        <a:p>
          <a:endParaRPr lang="zh-CN" altLang="en-US"/>
        </a:p>
      </dgm:t>
    </dgm:pt>
    <dgm:pt modelId="{0D058F7C-7F93-6C49-975D-1857A828E76A}" type="pres">
      <dgm:prSet presAssocID="{C87AE077-EC1D-E847-A1D1-52F6EA18B90E}" presName="spaceBetweenRectangles" presStyleCnt="0"/>
      <dgm:spPr/>
    </dgm:pt>
    <dgm:pt modelId="{14E7F083-50C3-1E43-9478-53AB00A129E2}" type="pres">
      <dgm:prSet presAssocID="{957CC06D-3AE8-F54B-9661-84E8311F869B}" presName="composite" presStyleCnt="0"/>
      <dgm:spPr/>
    </dgm:pt>
    <dgm:pt modelId="{CE05EF5F-0399-7B47-8F8C-C1B17C350E28}" type="pres">
      <dgm:prSet presAssocID="{957CC06D-3AE8-F54B-9661-84E8311F869B}" presName="Parent1" presStyleLbl="node1" presStyleIdx="4" presStyleCnt="16" custLinFactY="100000" custLinFactNeighborX="55290" custLinFactNeighborY="1532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ED063D-438C-0447-A005-2E49C3049330}" type="pres">
      <dgm:prSet presAssocID="{957CC06D-3AE8-F54B-9661-84E8311F869B}" presName="Childtext1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9844262A-D11E-8F45-A342-8AE4740D35AD}" type="pres">
      <dgm:prSet presAssocID="{957CC06D-3AE8-F54B-9661-84E8311F869B}" presName="BalanceSpacing" presStyleCnt="0"/>
      <dgm:spPr/>
    </dgm:pt>
    <dgm:pt modelId="{C5EFFBF5-8F45-6F47-8878-FF1C7CEE69CF}" type="pres">
      <dgm:prSet presAssocID="{957CC06D-3AE8-F54B-9661-84E8311F869B}" presName="BalanceSpacing1" presStyleCnt="0"/>
      <dgm:spPr/>
    </dgm:pt>
    <dgm:pt modelId="{196A6D2F-D381-9A44-B820-D7C8517D36FE}" type="pres">
      <dgm:prSet presAssocID="{A21A7677-D5B5-5843-A902-EEC8CFECA2F9}" presName="Accent1Text" presStyleLbl="node1" presStyleIdx="5" presStyleCnt="16" custLinFactX="-153625" custLinFactY="200000" custLinFactNeighborX="-200000" custLinFactNeighborY="228504"/>
      <dgm:spPr/>
      <dgm:t>
        <a:bodyPr/>
        <a:lstStyle/>
        <a:p>
          <a:endParaRPr lang="zh-CN" altLang="en-US"/>
        </a:p>
      </dgm:t>
    </dgm:pt>
    <dgm:pt modelId="{8634D3E6-F542-ED41-8D4C-DF9C41761A7E}" type="pres">
      <dgm:prSet presAssocID="{A21A7677-D5B5-5843-A902-EEC8CFECA2F9}" presName="spaceBetweenRectangles" presStyleCnt="0"/>
      <dgm:spPr/>
    </dgm:pt>
    <dgm:pt modelId="{B03633E2-7A61-5546-BC4D-069B8DBF4010}" type="pres">
      <dgm:prSet presAssocID="{7DF3BE11-B460-E94F-9F24-FBCD48D52CFE}" presName="composite" presStyleCnt="0"/>
      <dgm:spPr/>
    </dgm:pt>
    <dgm:pt modelId="{ECD42289-3B80-AB4A-AE08-921FFC608003}" type="pres">
      <dgm:prSet presAssocID="{7DF3BE11-B460-E94F-9F24-FBCD48D52CFE}" presName="Parent1" presStyleLbl="node1" presStyleIdx="6" presStyleCnt="16" custLinFactX="100000" custLinFactY="67376" custLinFactNeighborX="129243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BEC54C-88EA-6645-AEE3-26D1E6EDD74B}" type="pres">
      <dgm:prSet presAssocID="{7DF3BE11-B460-E94F-9F24-FBCD48D52CFE}" presName="Childtext1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A6C102EE-5E27-1C49-A8BD-C5C7918BF017}" type="pres">
      <dgm:prSet presAssocID="{7DF3BE11-B460-E94F-9F24-FBCD48D52CFE}" presName="BalanceSpacing" presStyleCnt="0"/>
      <dgm:spPr/>
    </dgm:pt>
    <dgm:pt modelId="{370B9031-4D4D-2748-8E77-98C9848E4C08}" type="pres">
      <dgm:prSet presAssocID="{7DF3BE11-B460-E94F-9F24-FBCD48D52CFE}" presName="BalanceSpacing1" presStyleCnt="0"/>
      <dgm:spPr/>
    </dgm:pt>
    <dgm:pt modelId="{7630BB35-6BFF-8E40-BCB7-19E9B06532C1}" type="pres">
      <dgm:prSet presAssocID="{4F35E61D-94FF-5A4D-A22C-B861B5B52DFD}" presName="Accent1Text" presStyleLbl="node1" presStyleIdx="7" presStyleCnt="16" custLinFactX="-300000" custLinFactY="67728" custLinFactNeighborX="-324933" custLinFactNeighborY="100000"/>
      <dgm:spPr/>
      <dgm:t>
        <a:bodyPr/>
        <a:lstStyle/>
        <a:p>
          <a:endParaRPr lang="zh-CN" altLang="en-US"/>
        </a:p>
      </dgm:t>
    </dgm:pt>
    <dgm:pt modelId="{B05BFB05-3768-C142-8143-661CF9480A8B}" type="pres">
      <dgm:prSet presAssocID="{4F35E61D-94FF-5A4D-A22C-B861B5B52DFD}" presName="spaceBetweenRectangles" presStyleCnt="0"/>
      <dgm:spPr/>
    </dgm:pt>
    <dgm:pt modelId="{5C897C66-92C4-3149-8A00-33155B1C6CA7}" type="pres">
      <dgm:prSet presAssocID="{AD7F8A6A-4113-574D-943E-090CB6C076D1}" presName="composite" presStyleCnt="0"/>
      <dgm:spPr/>
    </dgm:pt>
    <dgm:pt modelId="{23622276-FE56-6348-AE8A-5E5E22C76635}" type="pres">
      <dgm:prSet presAssocID="{AD7F8A6A-4113-574D-943E-090CB6C076D1}" presName="Parent1" presStyleLbl="node1" presStyleIdx="8" presStyleCnt="16" custLinFactNeighborX="-15359" custLinFactNeighborY="19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223ED7-DE18-7547-BA25-94195BA749A0}" type="pres">
      <dgm:prSet presAssocID="{AD7F8A6A-4113-574D-943E-090CB6C076D1}" presName="Childtext1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7ED39D46-B5B8-4948-9AA0-E6B1A1B509F0}" type="pres">
      <dgm:prSet presAssocID="{AD7F8A6A-4113-574D-943E-090CB6C076D1}" presName="BalanceSpacing" presStyleCnt="0"/>
      <dgm:spPr/>
    </dgm:pt>
    <dgm:pt modelId="{72590C12-4615-794B-B7A8-F087163517B4}" type="pres">
      <dgm:prSet presAssocID="{AD7F8A6A-4113-574D-943E-090CB6C076D1}" presName="BalanceSpacing1" presStyleCnt="0"/>
      <dgm:spPr/>
    </dgm:pt>
    <dgm:pt modelId="{7255C28F-8C99-4B4F-BB3F-3B44E49FEB3B}" type="pres">
      <dgm:prSet presAssocID="{39CD6EDA-A6D5-C442-899B-7B62F4ED1284}" presName="Accent1Text" presStyleLbl="node1" presStyleIdx="9" presStyleCnt="16" custLinFactX="-200000" custLinFactY="100000" custLinFactNeighborX="-266509" custLinFactNeighborY="175041"/>
      <dgm:spPr/>
      <dgm:t>
        <a:bodyPr/>
        <a:lstStyle/>
        <a:p>
          <a:endParaRPr lang="zh-CN" altLang="en-US"/>
        </a:p>
      </dgm:t>
    </dgm:pt>
    <dgm:pt modelId="{83606F94-8A22-044D-A871-15E4EF97AB11}" type="pres">
      <dgm:prSet presAssocID="{39CD6EDA-A6D5-C442-899B-7B62F4ED1284}" presName="spaceBetweenRectangles" presStyleCnt="0"/>
      <dgm:spPr/>
    </dgm:pt>
    <dgm:pt modelId="{DFA766E0-8D82-5A4A-90FB-8A4014CA0A41}" type="pres">
      <dgm:prSet presAssocID="{8A496704-0C41-404C-991D-8E2B3C4A727C}" presName="composite" presStyleCnt="0"/>
      <dgm:spPr/>
    </dgm:pt>
    <dgm:pt modelId="{FCA20029-F288-8D46-9A56-F9145C5747CA}" type="pres">
      <dgm:prSet presAssocID="{8A496704-0C41-404C-991D-8E2B3C4A727C}" presName="Parent1" presStyleLbl="node1" presStyleIdx="10" presStyleCnt="16" custLinFactNeighborX="-8777" custLinFactNeighborY="95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7DB02F-A715-0A42-BC5C-F03654D02DF5}" type="pres">
      <dgm:prSet presAssocID="{8A496704-0C41-404C-991D-8E2B3C4A727C}" presName="Childtext1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9BEEF97E-F706-7C42-B9E8-74CE53178C62}" type="pres">
      <dgm:prSet presAssocID="{8A496704-0C41-404C-991D-8E2B3C4A727C}" presName="BalanceSpacing" presStyleCnt="0"/>
      <dgm:spPr/>
    </dgm:pt>
    <dgm:pt modelId="{AC53CF88-4F3C-684A-93CC-3A70233C329B}" type="pres">
      <dgm:prSet presAssocID="{8A496704-0C41-404C-991D-8E2B3C4A727C}" presName="BalanceSpacing1" presStyleCnt="0"/>
      <dgm:spPr/>
    </dgm:pt>
    <dgm:pt modelId="{D7997202-59FA-8542-BE54-DA4D1F412F9D}" type="pres">
      <dgm:prSet presAssocID="{EE4771DE-38E8-8D44-8CD1-09C9EB15D18A}" presName="Accent1Text" presStyleLbl="node1" presStyleIdx="11" presStyleCnt="16" custLinFactX="-200000" custLinFactNeighborX="-260662" custLinFactNeighborY="86697"/>
      <dgm:spPr/>
      <dgm:t>
        <a:bodyPr/>
        <a:lstStyle/>
        <a:p>
          <a:endParaRPr lang="zh-CN" altLang="en-US"/>
        </a:p>
      </dgm:t>
    </dgm:pt>
    <dgm:pt modelId="{66503286-A8EA-BA43-871D-63DBE4FFF176}" type="pres">
      <dgm:prSet presAssocID="{EE4771DE-38E8-8D44-8CD1-09C9EB15D18A}" presName="spaceBetweenRectangles" presStyleCnt="0"/>
      <dgm:spPr/>
    </dgm:pt>
    <dgm:pt modelId="{754BC150-9217-3B40-9FCF-B3405883DCF7}" type="pres">
      <dgm:prSet presAssocID="{A5748766-881E-3348-92CF-331D3D21DB4F}" presName="composite" presStyleCnt="0"/>
      <dgm:spPr/>
    </dgm:pt>
    <dgm:pt modelId="{1BBC6F0B-ACB5-6E40-BD53-7EF1EF4A253A}" type="pres">
      <dgm:prSet presAssocID="{A5748766-881E-3348-92CF-331D3D21DB4F}" presName="Parent1" presStyleLbl="node1" presStyleIdx="12" presStyleCnt="16" custLinFactNeighborX="7228" custLinFactNeighborY="95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C1040B-4C8A-5F41-A838-D85DE552DFE9}" type="pres">
      <dgm:prSet presAssocID="{A5748766-881E-3348-92CF-331D3D21DB4F}" presName="Childtext1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1615A4CC-68FF-D942-B8C2-2C979166CFEB}" type="pres">
      <dgm:prSet presAssocID="{A5748766-881E-3348-92CF-331D3D21DB4F}" presName="BalanceSpacing" presStyleCnt="0"/>
      <dgm:spPr/>
    </dgm:pt>
    <dgm:pt modelId="{31A4E38E-7D65-9941-BEBA-F236C666F779}" type="pres">
      <dgm:prSet presAssocID="{A5748766-881E-3348-92CF-331D3D21DB4F}" presName="BalanceSpacing1" presStyleCnt="0"/>
      <dgm:spPr/>
    </dgm:pt>
    <dgm:pt modelId="{3D68563B-BAFC-4C4A-B286-BD8D2FB60CD3}" type="pres">
      <dgm:prSet presAssocID="{F02B3CEF-C5B6-5445-BB84-959E139F3FEC}" presName="Accent1Text" presStyleLbl="node1" presStyleIdx="13" presStyleCnt="16" custLinFactX="-225240" custLinFactNeighborX="-300000" custLinFactNeighborY="-4520"/>
      <dgm:spPr/>
      <dgm:t>
        <a:bodyPr/>
        <a:lstStyle/>
        <a:p>
          <a:endParaRPr lang="zh-CN" altLang="en-US"/>
        </a:p>
      </dgm:t>
    </dgm:pt>
    <dgm:pt modelId="{2EF17DD1-499D-034C-8F38-C12AF7243B01}" type="pres">
      <dgm:prSet presAssocID="{F02B3CEF-C5B6-5445-BB84-959E139F3FEC}" presName="spaceBetweenRectangles" presStyleCnt="0"/>
      <dgm:spPr/>
    </dgm:pt>
    <dgm:pt modelId="{8FB45E01-E1F0-5E4D-996D-521867FB316E}" type="pres">
      <dgm:prSet presAssocID="{36CDE0F8-4A6B-D94E-888B-489709406636}" presName="composite" presStyleCnt="0"/>
      <dgm:spPr/>
    </dgm:pt>
    <dgm:pt modelId="{D3B97886-5EF1-D641-A5E1-17651114870C}" type="pres">
      <dgm:prSet presAssocID="{36CDE0F8-4A6B-D94E-888B-489709406636}" presName="Parent1" presStyleLbl="node1" presStyleIdx="14" presStyleCnt="16" custLinFactX="-14227" custLinFactNeighborX="-100000" custLinFactNeighborY="-5805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EEB71D-04C3-1642-B809-5F55E15FF82C}" type="pres">
      <dgm:prSet presAssocID="{36CDE0F8-4A6B-D94E-888B-489709406636}" presName="Childtext1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4D6A55-6343-2346-BD48-3734E8ADBC39}" type="pres">
      <dgm:prSet presAssocID="{36CDE0F8-4A6B-D94E-888B-489709406636}" presName="BalanceSpacing" presStyleCnt="0"/>
      <dgm:spPr/>
    </dgm:pt>
    <dgm:pt modelId="{1CB6CA94-C577-1D4A-8891-10AC6EB99F4E}" type="pres">
      <dgm:prSet presAssocID="{36CDE0F8-4A6B-D94E-888B-489709406636}" presName="BalanceSpacing1" presStyleCnt="0"/>
      <dgm:spPr/>
    </dgm:pt>
    <dgm:pt modelId="{4FE72F6A-A2C4-7B44-88F5-636D23E33AF6}" type="pres">
      <dgm:prSet presAssocID="{464B62D3-639E-4A49-B7E2-994579A16843}" presName="Accent1Text" presStyleLbl="node1" presStyleIdx="15" presStyleCnt="16" custLinFactX="-153169" custLinFactNeighborX="-200000" custLinFactNeighborY="286"/>
      <dgm:spPr/>
      <dgm:t>
        <a:bodyPr/>
        <a:lstStyle/>
        <a:p>
          <a:endParaRPr lang="zh-CN" altLang="en-US"/>
        </a:p>
      </dgm:t>
    </dgm:pt>
  </dgm:ptLst>
  <dgm:cxnLst>
    <dgm:cxn modelId="{F50D5266-9E33-064A-83A9-4C54EB80954A}" type="presOf" srcId="{F02B3CEF-C5B6-5445-BB84-959E139F3FEC}" destId="{3D68563B-BAFC-4C4A-B286-BD8D2FB60CD3}" srcOrd="0" destOrd="0" presId="urn:microsoft.com/office/officeart/2008/layout/AlternatingHexagons"/>
    <dgm:cxn modelId="{04B3EA38-3384-3E4B-A436-FFA32E4BD495}" srcId="{8288E99A-E548-2049-872B-EA80688E4526}" destId="{7DF3BE11-B460-E94F-9F24-FBCD48D52CFE}" srcOrd="3" destOrd="0" parTransId="{89FB811E-22B7-A040-8EF4-A7FF4D6F1CAE}" sibTransId="{4F35E61D-94FF-5A4D-A22C-B861B5B52DFD}"/>
    <dgm:cxn modelId="{9E33AEA3-F9B8-874E-AAE2-16EE79AA1057}" srcId="{8288E99A-E548-2049-872B-EA80688E4526}" destId="{957CC06D-3AE8-F54B-9661-84E8311F869B}" srcOrd="2" destOrd="0" parTransId="{A3E926B6-BED2-2C41-AC04-0DB13CD257B5}" sibTransId="{A21A7677-D5B5-5843-A902-EEC8CFECA2F9}"/>
    <dgm:cxn modelId="{C63D70C8-D929-714D-ADE1-BA7995197635}" srcId="{8288E99A-E548-2049-872B-EA80688E4526}" destId="{AD7F8A6A-4113-574D-943E-090CB6C076D1}" srcOrd="4" destOrd="0" parTransId="{D43B2C2B-7549-B848-9539-2C529E7AB8C8}" sibTransId="{39CD6EDA-A6D5-C442-899B-7B62F4ED1284}"/>
    <dgm:cxn modelId="{27B05442-7F08-8B47-8836-9C9B9CCB7ECA}" type="presOf" srcId="{CEA9276B-29C4-5C47-8AD5-5943CFE0DC22}" destId="{C232BD2A-7BA0-3A47-958C-8B4F1FD03FD8}" srcOrd="0" destOrd="0" presId="urn:microsoft.com/office/officeart/2008/layout/AlternatingHexagons"/>
    <dgm:cxn modelId="{4199444E-F737-3549-9254-3D973DF6C3A9}" type="presOf" srcId="{36CDE0F8-4A6B-D94E-888B-489709406636}" destId="{D3B97886-5EF1-D641-A5E1-17651114870C}" srcOrd="0" destOrd="0" presId="urn:microsoft.com/office/officeart/2008/layout/AlternatingHexagons"/>
    <dgm:cxn modelId="{7814E237-1CAE-2A40-8335-BF9A659A6253}" type="presOf" srcId="{8288E99A-E548-2049-872B-EA80688E4526}" destId="{D1F6D3C5-C949-C746-8D41-BB88C1F2F529}" srcOrd="0" destOrd="0" presId="urn:microsoft.com/office/officeart/2008/layout/AlternatingHexagons"/>
    <dgm:cxn modelId="{95B5D6F7-52D1-144F-857C-7E895F296427}" type="presOf" srcId="{EE4771DE-38E8-8D44-8CD1-09C9EB15D18A}" destId="{D7997202-59FA-8542-BE54-DA4D1F412F9D}" srcOrd="0" destOrd="0" presId="urn:microsoft.com/office/officeart/2008/layout/AlternatingHexagons"/>
    <dgm:cxn modelId="{353DD278-B018-F64F-857A-1007A0771F2C}" srcId="{8288E99A-E548-2049-872B-EA80688E4526}" destId="{A749D7EB-5394-804B-BA9B-891F362D8C74}" srcOrd="0" destOrd="0" parTransId="{5AFC8E16-4EAC-FA40-B619-245EAA132B9B}" sibTransId="{CEA9276B-29C4-5C47-8AD5-5943CFE0DC22}"/>
    <dgm:cxn modelId="{00AD9E3F-41CD-AF4D-A900-58D1B1960097}" type="presOf" srcId="{8A496704-0C41-404C-991D-8E2B3C4A727C}" destId="{FCA20029-F288-8D46-9A56-F9145C5747CA}" srcOrd="0" destOrd="0" presId="urn:microsoft.com/office/officeart/2008/layout/AlternatingHexagons"/>
    <dgm:cxn modelId="{760AD4C9-22CB-BC41-A28B-21CBB233ADF4}" type="presOf" srcId="{C87AE077-EC1D-E847-A1D1-52F6EA18B90E}" destId="{9E462FC3-EBBC-B24D-9EEF-8777E2C2F548}" srcOrd="0" destOrd="0" presId="urn:microsoft.com/office/officeart/2008/layout/AlternatingHexagons"/>
    <dgm:cxn modelId="{C0DF52A7-6BE1-FD4D-9871-0AC2064337E9}" srcId="{8288E99A-E548-2049-872B-EA80688E4526}" destId="{A5748766-881E-3348-92CF-331D3D21DB4F}" srcOrd="6" destOrd="0" parTransId="{07C1AE26-8EB5-0F47-A679-D26CBF014ED8}" sibTransId="{F02B3CEF-C5B6-5445-BB84-959E139F3FEC}"/>
    <dgm:cxn modelId="{74D11E7B-ED00-7348-86E2-156DEADC3F90}" type="presOf" srcId="{A21A7677-D5B5-5843-A902-EEC8CFECA2F9}" destId="{196A6D2F-D381-9A44-B820-D7C8517D36FE}" srcOrd="0" destOrd="0" presId="urn:microsoft.com/office/officeart/2008/layout/AlternatingHexagons"/>
    <dgm:cxn modelId="{7D243D21-5D72-7041-8079-0B0B79C8D0F5}" type="presOf" srcId="{957CC06D-3AE8-F54B-9661-84E8311F869B}" destId="{CE05EF5F-0399-7B47-8F8C-C1B17C350E28}" srcOrd="0" destOrd="0" presId="urn:microsoft.com/office/officeart/2008/layout/AlternatingHexagons"/>
    <dgm:cxn modelId="{09299B28-8480-AC4D-BB82-B8BBCFB8E086}" type="presOf" srcId="{7DF3BE11-B460-E94F-9F24-FBCD48D52CFE}" destId="{ECD42289-3B80-AB4A-AE08-921FFC608003}" srcOrd="0" destOrd="0" presId="urn:microsoft.com/office/officeart/2008/layout/AlternatingHexagons"/>
    <dgm:cxn modelId="{4C3C6776-52D1-A549-BCE9-BDF0800E1059}" srcId="{8288E99A-E548-2049-872B-EA80688E4526}" destId="{8B76C0CC-D3F9-0440-95C3-D659DB459892}" srcOrd="1" destOrd="0" parTransId="{ADABD3EF-A10B-5742-BD54-C1C4B95BEA72}" sibTransId="{C87AE077-EC1D-E847-A1D1-52F6EA18B90E}"/>
    <dgm:cxn modelId="{DCF7A587-BE78-AB40-8E48-2D7329BB7360}" type="presOf" srcId="{4F35E61D-94FF-5A4D-A22C-B861B5B52DFD}" destId="{7630BB35-6BFF-8E40-BCB7-19E9B06532C1}" srcOrd="0" destOrd="0" presId="urn:microsoft.com/office/officeart/2008/layout/AlternatingHexagons"/>
    <dgm:cxn modelId="{2BB7BBF0-5487-D94E-BBB7-585CE624F78A}" type="presOf" srcId="{A749D7EB-5394-804B-BA9B-891F362D8C74}" destId="{237FD16F-1C72-684B-814F-7C878CF6E09E}" srcOrd="0" destOrd="0" presId="urn:microsoft.com/office/officeart/2008/layout/AlternatingHexagons"/>
    <dgm:cxn modelId="{7423EDF1-F1BD-A646-B49C-7B6FDFC262EB}" type="presOf" srcId="{39CD6EDA-A6D5-C442-899B-7B62F4ED1284}" destId="{7255C28F-8C99-4B4F-BB3F-3B44E49FEB3B}" srcOrd="0" destOrd="0" presId="urn:microsoft.com/office/officeart/2008/layout/AlternatingHexagons"/>
    <dgm:cxn modelId="{20300344-0EB5-9941-A8E1-398555FE0C9F}" srcId="{8288E99A-E548-2049-872B-EA80688E4526}" destId="{36CDE0F8-4A6B-D94E-888B-489709406636}" srcOrd="7" destOrd="0" parTransId="{0A4CD97B-0AAA-6744-845C-E63D466C2BEC}" sibTransId="{464B62D3-639E-4A49-B7E2-994579A16843}"/>
    <dgm:cxn modelId="{069039EA-B509-F744-818A-7CE278EBAEE3}" type="presOf" srcId="{8B76C0CC-D3F9-0440-95C3-D659DB459892}" destId="{8E29E8CF-209A-9147-B56A-829B7137431C}" srcOrd="0" destOrd="0" presId="urn:microsoft.com/office/officeart/2008/layout/AlternatingHexagons"/>
    <dgm:cxn modelId="{EDD2ED6A-F9FD-B949-8CD7-DB15E30F0BAD}" srcId="{8288E99A-E548-2049-872B-EA80688E4526}" destId="{8A496704-0C41-404C-991D-8E2B3C4A727C}" srcOrd="5" destOrd="0" parTransId="{501A388E-CCD9-A14B-AF5A-6A114C1E334E}" sibTransId="{EE4771DE-38E8-8D44-8CD1-09C9EB15D18A}"/>
    <dgm:cxn modelId="{15FEBC7F-E168-CD46-80C3-6009D0A3FE96}" type="presOf" srcId="{A5748766-881E-3348-92CF-331D3D21DB4F}" destId="{1BBC6F0B-ACB5-6E40-BD53-7EF1EF4A253A}" srcOrd="0" destOrd="0" presId="urn:microsoft.com/office/officeart/2008/layout/AlternatingHexagons"/>
    <dgm:cxn modelId="{B7B25645-7320-9F43-972F-C21AC7D5A33D}" type="presOf" srcId="{464B62D3-639E-4A49-B7E2-994579A16843}" destId="{4FE72F6A-A2C4-7B44-88F5-636D23E33AF6}" srcOrd="0" destOrd="0" presId="urn:microsoft.com/office/officeart/2008/layout/AlternatingHexagons"/>
    <dgm:cxn modelId="{98A18712-E35A-F047-AA2F-0281C930B293}" type="presOf" srcId="{AD7F8A6A-4113-574D-943E-090CB6C076D1}" destId="{23622276-FE56-6348-AE8A-5E5E22C76635}" srcOrd="0" destOrd="0" presId="urn:microsoft.com/office/officeart/2008/layout/AlternatingHexagons"/>
    <dgm:cxn modelId="{B6238531-DA6D-CB46-92FD-087C63CEFA27}" type="presParOf" srcId="{D1F6D3C5-C949-C746-8D41-BB88C1F2F529}" destId="{15D0C6AC-EFD0-DB4F-9FD0-3D4F9F125464}" srcOrd="0" destOrd="0" presId="urn:microsoft.com/office/officeart/2008/layout/AlternatingHexagons"/>
    <dgm:cxn modelId="{C07375C3-D749-0F49-98D2-B28EC9CF8AE3}" type="presParOf" srcId="{15D0C6AC-EFD0-DB4F-9FD0-3D4F9F125464}" destId="{237FD16F-1C72-684B-814F-7C878CF6E09E}" srcOrd="0" destOrd="0" presId="urn:microsoft.com/office/officeart/2008/layout/AlternatingHexagons"/>
    <dgm:cxn modelId="{D941393D-96F2-974B-871D-5FD83AF5EE6F}" type="presParOf" srcId="{15D0C6AC-EFD0-DB4F-9FD0-3D4F9F125464}" destId="{0BDCDB57-330E-AE41-BFEA-2F19C71262F3}" srcOrd="1" destOrd="0" presId="urn:microsoft.com/office/officeart/2008/layout/AlternatingHexagons"/>
    <dgm:cxn modelId="{6D792F6B-E7CA-B54D-971A-DE16E1F7CF27}" type="presParOf" srcId="{15D0C6AC-EFD0-DB4F-9FD0-3D4F9F125464}" destId="{4E7AAC21-6387-4641-8965-578075074E1C}" srcOrd="2" destOrd="0" presId="urn:microsoft.com/office/officeart/2008/layout/AlternatingHexagons"/>
    <dgm:cxn modelId="{4C5C2D38-C905-C94D-94DE-321BDE162EDF}" type="presParOf" srcId="{15D0C6AC-EFD0-DB4F-9FD0-3D4F9F125464}" destId="{08716ACF-A081-E94A-AB26-E9D3BC4D522F}" srcOrd="3" destOrd="0" presId="urn:microsoft.com/office/officeart/2008/layout/AlternatingHexagons"/>
    <dgm:cxn modelId="{DD8533F1-9917-BC44-9D0B-5A20B3E7E9C0}" type="presParOf" srcId="{15D0C6AC-EFD0-DB4F-9FD0-3D4F9F125464}" destId="{C232BD2A-7BA0-3A47-958C-8B4F1FD03FD8}" srcOrd="4" destOrd="0" presId="urn:microsoft.com/office/officeart/2008/layout/AlternatingHexagons"/>
    <dgm:cxn modelId="{1B349597-5059-7241-A9CA-7F6129162D48}" type="presParOf" srcId="{D1F6D3C5-C949-C746-8D41-BB88C1F2F529}" destId="{2C70FD1B-50E8-A340-8878-4536E9879B7D}" srcOrd="1" destOrd="0" presId="urn:microsoft.com/office/officeart/2008/layout/AlternatingHexagons"/>
    <dgm:cxn modelId="{04CE302D-2A7C-5E4F-909B-6E87C96D3A19}" type="presParOf" srcId="{D1F6D3C5-C949-C746-8D41-BB88C1F2F529}" destId="{2D017E44-B81F-FE49-9E93-6C8C6A0359F2}" srcOrd="2" destOrd="0" presId="urn:microsoft.com/office/officeart/2008/layout/AlternatingHexagons"/>
    <dgm:cxn modelId="{A859A639-B457-BA47-ADF2-9F5C0B3D2EB4}" type="presParOf" srcId="{2D017E44-B81F-FE49-9E93-6C8C6A0359F2}" destId="{8E29E8CF-209A-9147-B56A-829B7137431C}" srcOrd="0" destOrd="0" presId="urn:microsoft.com/office/officeart/2008/layout/AlternatingHexagons"/>
    <dgm:cxn modelId="{4F5EA470-2C80-7244-9B6B-678D02D9A9FE}" type="presParOf" srcId="{2D017E44-B81F-FE49-9E93-6C8C6A0359F2}" destId="{A3CA44DF-738D-E34D-9D2C-C8BA350F936A}" srcOrd="1" destOrd="0" presId="urn:microsoft.com/office/officeart/2008/layout/AlternatingHexagons"/>
    <dgm:cxn modelId="{98E7D9F5-FB92-E447-95B0-5F5D91B49094}" type="presParOf" srcId="{2D017E44-B81F-FE49-9E93-6C8C6A0359F2}" destId="{DA3755ED-FBFF-594E-BF17-91DDD283588B}" srcOrd="2" destOrd="0" presId="urn:microsoft.com/office/officeart/2008/layout/AlternatingHexagons"/>
    <dgm:cxn modelId="{F20D45BA-E9E3-7A49-831F-CF05FF5B823F}" type="presParOf" srcId="{2D017E44-B81F-FE49-9E93-6C8C6A0359F2}" destId="{D6AE78DB-852A-F948-8C0C-7BEB6B0B8312}" srcOrd="3" destOrd="0" presId="urn:microsoft.com/office/officeart/2008/layout/AlternatingHexagons"/>
    <dgm:cxn modelId="{AE15C8FB-F56A-5C49-87CF-D68D854C7541}" type="presParOf" srcId="{2D017E44-B81F-FE49-9E93-6C8C6A0359F2}" destId="{9E462FC3-EBBC-B24D-9EEF-8777E2C2F548}" srcOrd="4" destOrd="0" presId="urn:microsoft.com/office/officeart/2008/layout/AlternatingHexagons"/>
    <dgm:cxn modelId="{88E279A7-EE61-B643-A104-5F59F545B8CC}" type="presParOf" srcId="{D1F6D3C5-C949-C746-8D41-BB88C1F2F529}" destId="{0D058F7C-7F93-6C49-975D-1857A828E76A}" srcOrd="3" destOrd="0" presId="urn:microsoft.com/office/officeart/2008/layout/AlternatingHexagons"/>
    <dgm:cxn modelId="{E29A3B21-F532-6F4E-9FEA-3B2B60902AB1}" type="presParOf" srcId="{D1F6D3C5-C949-C746-8D41-BB88C1F2F529}" destId="{14E7F083-50C3-1E43-9478-53AB00A129E2}" srcOrd="4" destOrd="0" presId="urn:microsoft.com/office/officeart/2008/layout/AlternatingHexagons"/>
    <dgm:cxn modelId="{6148EB03-06EE-9D43-BE5E-EA0B5A138786}" type="presParOf" srcId="{14E7F083-50C3-1E43-9478-53AB00A129E2}" destId="{CE05EF5F-0399-7B47-8F8C-C1B17C350E28}" srcOrd="0" destOrd="0" presId="urn:microsoft.com/office/officeart/2008/layout/AlternatingHexagons"/>
    <dgm:cxn modelId="{1CEEACE9-CFF6-A748-82B7-0A54F89CE532}" type="presParOf" srcId="{14E7F083-50C3-1E43-9478-53AB00A129E2}" destId="{87ED063D-438C-0447-A005-2E49C3049330}" srcOrd="1" destOrd="0" presId="urn:microsoft.com/office/officeart/2008/layout/AlternatingHexagons"/>
    <dgm:cxn modelId="{035C9260-E85B-6242-8E29-02E959814922}" type="presParOf" srcId="{14E7F083-50C3-1E43-9478-53AB00A129E2}" destId="{9844262A-D11E-8F45-A342-8AE4740D35AD}" srcOrd="2" destOrd="0" presId="urn:microsoft.com/office/officeart/2008/layout/AlternatingHexagons"/>
    <dgm:cxn modelId="{1933EE97-3E92-264A-B8BE-A4C735A0E297}" type="presParOf" srcId="{14E7F083-50C3-1E43-9478-53AB00A129E2}" destId="{C5EFFBF5-8F45-6F47-8878-FF1C7CEE69CF}" srcOrd="3" destOrd="0" presId="urn:microsoft.com/office/officeart/2008/layout/AlternatingHexagons"/>
    <dgm:cxn modelId="{BCEBF4B0-CCD8-4942-834D-3232781B4D1E}" type="presParOf" srcId="{14E7F083-50C3-1E43-9478-53AB00A129E2}" destId="{196A6D2F-D381-9A44-B820-D7C8517D36FE}" srcOrd="4" destOrd="0" presId="urn:microsoft.com/office/officeart/2008/layout/AlternatingHexagons"/>
    <dgm:cxn modelId="{D134EBF3-6C9E-B447-B601-64799DECCA76}" type="presParOf" srcId="{D1F6D3C5-C949-C746-8D41-BB88C1F2F529}" destId="{8634D3E6-F542-ED41-8D4C-DF9C41761A7E}" srcOrd="5" destOrd="0" presId="urn:microsoft.com/office/officeart/2008/layout/AlternatingHexagons"/>
    <dgm:cxn modelId="{E1CA269F-F967-F14D-BC9C-1901177B8C5B}" type="presParOf" srcId="{D1F6D3C5-C949-C746-8D41-BB88C1F2F529}" destId="{B03633E2-7A61-5546-BC4D-069B8DBF4010}" srcOrd="6" destOrd="0" presId="urn:microsoft.com/office/officeart/2008/layout/AlternatingHexagons"/>
    <dgm:cxn modelId="{848B7709-01D0-6B49-8CF1-F9D25D21CE7D}" type="presParOf" srcId="{B03633E2-7A61-5546-BC4D-069B8DBF4010}" destId="{ECD42289-3B80-AB4A-AE08-921FFC608003}" srcOrd="0" destOrd="0" presId="urn:microsoft.com/office/officeart/2008/layout/AlternatingHexagons"/>
    <dgm:cxn modelId="{454026B9-B4D1-944D-8D25-660C7EB8DD4F}" type="presParOf" srcId="{B03633E2-7A61-5546-BC4D-069B8DBF4010}" destId="{DEBEC54C-88EA-6645-AEE3-26D1E6EDD74B}" srcOrd="1" destOrd="0" presId="urn:microsoft.com/office/officeart/2008/layout/AlternatingHexagons"/>
    <dgm:cxn modelId="{440F17FF-ECA0-8947-9160-94D00B577860}" type="presParOf" srcId="{B03633E2-7A61-5546-BC4D-069B8DBF4010}" destId="{A6C102EE-5E27-1C49-A8BD-C5C7918BF017}" srcOrd="2" destOrd="0" presId="urn:microsoft.com/office/officeart/2008/layout/AlternatingHexagons"/>
    <dgm:cxn modelId="{367F3E5D-3E3B-F84F-A223-3C91460F05F7}" type="presParOf" srcId="{B03633E2-7A61-5546-BC4D-069B8DBF4010}" destId="{370B9031-4D4D-2748-8E77-98C9848E4C08}" srcOrd="3" destOrd="0" presId="urn:microsoft.com/office/officeart/2008/layout/AlternatingHexagons"/>
    <dgm:cxn modelId="{18651F2F-98FD-064F-8878-2B826B6C77DB}" type="presParOf" srcId="{B03633E2-7A61-5546-BC4D-069B8DBF4010}" destId="{7630BB35-6BFF-8E40-BCB7-19E9B06532C1}" srcOrd="4" destOrd="0" presId="urn:microsoft.com/office/officeart/2008/layout/AlternatingHexagons"/>
    <dgm:cxn modelId="{41713923-2002-1D4D-BB4C-02DB45E6C6D1}" type="presParOf" srcId="{D1F6D3C5-C949-C746-8D41-BB88C1F2F529}" destId="{B05BFB05-3768-C142-8143-661CF9480A8B}" srcOrd="7" destOrd="0" presId="urn:microsoft.com/office/officeart/2008/layout/AlternatingHexagons"/>
    <dgm:cxn modelId="{75AE240F-0D99-B945-801B-C631DA5720D5}" type="presParOf" srcId="{D1F6D3C5-C949-C746-8D41-BB88C1F2F529}" destId="{5C897C66-92C4-3149-8A00-33155B1C6CA7}" srcOrd="8" destOrd="0" presId="urn:microsoft.com/office/officeart/2008/layout/AlternatingHexagons"/>
    <dgm:cxn modelId="{7761E852-18B4-3C4C-B8CD-A9B977252FAE}" type="presParOf" srcId="{5C897C66-92C4-3149-8A00-33155B1C6CA7}" destId="{23622276-FE56-6348-AE8A-5E5E22C76635}" srcOrd="0" destOrd="0" presId="urn:microsoft.com/office/officeart/2008/layout/AlternatingHexagons"/>
    <dgm:cxn modelId="{564F8F57-01F0-E147-98EA-C012791136AF}" type="presParOf" srcId="{5C897C66-92C4-3149-8A00-33155B1C6CA7}" destId="{C9223ED7-DE18-7547-BA25-94195BA749A0}" srcOrd="1" destOrd="0" presId="urn:microsoft.com/office/officeart/2008/layout/AlternatingHexagons"/>
    <dgm:cxn modelId="{8304ADAB-CC6E-664E-8076-DE41BDF7FABE}" type="presParOf" srcId="{5C897C66-92C4-3149-8A00-33155B1C6CA7}" destId="{7ED39D46-B5B8-4948-9AA0-E6B1A1B509F0}" srcOrd="2" destOrd="0" presId="urn:microsoft.com/office/officeart/2008/layout/AlternatingHexagons"/>
    <dgm:cxn modelId="{0533FF83-A059-924E-BECC-7B6DF28BC55F}" type="presParOf" srcId="{5C897C66-92C4-3149-8A00-33155B1C6CA7}" destId="{72590C12-4615-794B-B7A8-F087163517B4}" srcOrd="3" destOrd="0" presId="urn:microsoft.com/office/officeart/2008/layout/AlternatingHexagons"/>
    <dgm:cxn modelId="{BBAEEE50-DBC4-274C-BDFE-261B9DF1F2EB}" type="presParOf" srcId="{5C897C66-92C4-3149-8A00-33155B1C6CA7}" destId="{7255C28F-8C99-4B4F-BB3F-3B44E49FEB3B}" srcOrd="4" destOrd="0" presId="urn:microsoft.com/office/officeart/2008/layout/AlternatingHexagons"/>
    <dgm:cxn modelId="{F283E43D-39A6-644D-884C-144C51364419}" type="presParOf" srcId="{D1F6D3C5-C949-C746-8D41-BB88C1F2F529}" destId="{83606F94-8A22-044D-A871-15E4EF97AB11}" srcOrd="9" destOrd="0" presId="urn:microsoft.com/office/officeart/2008/layout/AlternatingHexagons"/>
    <dgm:cxn modelId="{C8079098-651A-8047-BBE7-3C556829E646}" type="presParOf" srcId="{D1F6D3C5-C949-C746-8D41-BB88C1F2F529}" destId="{DFA766E0-8D82-5A4A-90FB-8A4014CA0A41}" srcOrd="10" destOrd="0" presId="urn:microsoft.com/office/officeart/2008/layout/AlternatingHexagons"/>
    <dgm:cxn modelId="{4C7F1DFA-F1EF-C748-8644-7A1667646084}" type="presParOf" srcId="{DFA766E0-8D82-5A4A-90FB-8A4014CA0A41}" destId="{FCA20029-F288-8D46-9A56-F9145C5747CA}" srcOrd="0" destOrd="0" presId="urn:microsoft.com/office/officeart/2008/layout/AlternatingHexagons"/>
    <dgm:cxn modelId="{A4D8770C-8F11-0745-B272-61F7CAE0065F}" type="presParOf" srcId="{DFA766E0-8D82-5A4A-90FB-8A4014CA0A41}" destId="{8B7DB02F-A715-0A42-BC5C-F03654D02DF5}" srcOrd="1" destOrd="0" presId="urn:microsoft.com/office/officeart/2008/layout/AlternatingHexagons"/>
    <dgm:cxn modelId="{097FFBBD-73D5-4646-8F37-02AB36B7D56C}" type="presParOf" srcId="{DFA766E0-8D82-5A4A-90FB-8A4014CA0A41}" destId="{9BEEF97E-F706-7C42-B9E8-74CE53178C62}" srcOrd="2" destOrd="0" presId="urn:microsoft.com/office/officeart/2008/layout/AlternatingHexagons"/>
    <dgm:cxn modelId="{587EA8DB-C094-F84A-8604-B2B6139B4F85}" type="presParOf" srcId="{DFA766E0-8D82-5A4A-90FB-8A4014CA0A41}" destId="{AC53CF88-4F3C-684A-93CC-3A70233C329B}" srcOrd="3" destOrd="0" presId="urn:microsoft.com/office/officeart/2008/layout/AlternatingHexagons"/>
    <dgm:cxn modelId="{CAA170D9-7094-A342-B1D3-2393716F0CA6}" type="presParOf" srcId="{DFA766E0-8D82-5A4A-90FB-8A4014CA0A41}" destId="{D7997202-59FA-8542-BE54-DA4D1F412F9D}" srcOrd="4" destOrd="0" presId="urn:microsoft.com/office/officeart/2008/layout/AlternatingHexagons"/>
    <dgm:cxn modelId="{EBC32A23-CD8E-AD42-9F4B-1C887917189E}" type="presParOf" srcId="{D1F6D3C5-C949-C746-8D41-BB88C1F2F529}" destId="{66503286-A8EA-BA43-871D-63DBE4FFF176}" srcOrd="11" destOrd="0" presId="urn:microsoft.com/office/officeart/2008/layout/AlternatingHexagons"/>
    <dgm:cxn modelId="{C6EBAF45-2D3B-0248-A412-512F3FC888C1}" type="presParOf" srcId="{D1F6D3C5-C949-C746-8D41-BB88C1F2F529}" destId="{754BC150-9217-3B40-9FCF-B3405883DCF7}" srcOrd="12" destOrd="0" presId="urn:microsoft.com/office/officeart/2008/layout/AlternatingHexagons"/>
    <dgm:cxn modelId="{8BE0A8E1-E9AE-654E-9A36-CB61E95EB62C}" type="presParOf" srcId="{754BC150-9217-3B40-9FCF-B3405883DCF7}" destId="{1BBC6F0B-ACB5-6E40-BD53-7EF1EF4A253A}" srcOrd="0" destOrd="0" presId="urn:microsoft.com/office/officeart/2008/layout/AlternatingHexagons"/>
    <dgm:cxn modelId="{AD4946AA-3B33-DB4E-93B4-47238896B831}" type="presParOf" srcId="{754BC150-9217-3B40-9FCF-B3405883DCF7}" destId="{B3C1040B-4C8A-5F41-A838-D85DE552DFE9}" srcOrd="1" destOrd="0" presId="urn:microsoft.com/office/officeart/2008/layout/AlternatingHexagons"/>
    <dgm:cxn modelId="{BCDE7AF3-2783-864C-8099-99B63F18395C}" type="presParOf" srcId="{754BC150-9217-3B40-9FCF-B3405883DCF7}" destId="{1615A4CC-68FF-D942-B8C2-2C979166CFEB}" srcOrd="2" destOrd="0" presId="urn:microsoft.com/office/officeart/2008/layout/AlternatingHexagons"/>
    <dgm:cxn modelId="{40350C2F-1D45-4747-A304-4B5D9127033F}" type="presParOf" srcId="{754BC150-9217-3B40-9FCF-B3405883DCF7}" destId="{31A4E38E-7D65-9941-BEBA-F236C666F779}" srcOrd="3" destOrd="0" presId="urn:microsoft.com/office/officeart/2008/layout/AlternatingHexagons"/>
    <dgm:cxn modelId="{1EAB4471-8100-2541-BC42-1813C0C7DF96}" type="presParOf" srcId="{754BC150-9217-3B40-9FCF-B3405883DCF7}" destId="{3D68563B-BAFC-4C4A-B286-BD8D2FB60CD3}" srcOrd="4" destOrd="0" presId="urn:microsoft.com/office/officeart/2008/layout/AlternatingHexagons"/>
    <dgm:cxn modelId="{1B62F4F9-BF91-6546-9786-05EBDBA926E6}" type="presParOf" srcId="{D1F6D3C5-C949-C746-8D41-BB88C1F2F529}" destId="{2EF17DD1-499D-034C-8F38-C12AF7243B01}" srcOrd="13" destOrd="0" presId="urn:microsoft.com/office/officeart/2008/layout/AlternatingHexagons"/>
    <dgm:cxn modelId="{D788E3B9-9FDE-E54F-BD78-F5E42244C5AC}" type="presParOf" srcId="{D1F6D3C5-C949-C746-8D41-BB88C1F2F529}" destId="{8FB45E01-E1F0-5E4D-996D-521867FB316E}" srcOrd="14" destOrd="0" presId="urn:microsoft.com/office/officeart/2008/layout/AlternatingHexagons"/>
    <dgm:cxn modelId="{D660BF56-7459-034C-B2A7-2AFAFA4EFF6E}" type="presParOf" srcId="{8FB45E01-E1F0-5E4D-996D-521867FB316E}" destId="{D3B97886-5EF1-D641-A5E1-17651114870C}" srcOrd="0" destOrd="0" presId="urn:microsoft.com/office/officeart/2008/layout/AlternatingHexagons"/>
    <dgm:cxn modelId="{D6F87714-73C5-7A4F-A644-C52AE6D7EBF4}" type="presParOf" srcId="{8FB45E01-E1F0-5E4D-996D-521867FB316E}" destId="{9EEEB71D-04C3-1642-B809-5F55E15FF82C}" srcOrd="1" destOrd="0" presId="urn:microsoft.com/office/officeart/2008/layout/AlternatingHexagons"/>
    <dgm:cxn modelId="{796FCE84-85FE-7F42-BEF9-08788B9246AD}" type="presParOf" srcId="{8FB45E01-E1F0-5E4D-996D-521867FB316E}" destId="{3F4D6A55-6343-2346-BD48-3734E8ADBC39}" srcOrd="2" destOrd="0" presId="urn:microsoft.com/office/officeart/2008/layout/AlternatingHexagons"/>
    <dgm:cxn modelId="{E3AEBB06-BC2C-BF4A-81F3-12BC8D8AFFD3}" type="presParOf" srcId="{8FB45E01-E1F0-5E4D-996D-521867FB316E}" destId="{1CB6CA94-C577-1D4A-8891-10AC6EB99F4E}" srcOrd="3" destOrd="0" presId="urn:microsoft.com/office/officeart/2008/layout/AlternatingHexagons"/>
    <dgm:cxn modelId="{8E1BBC92-83C0-7C4A-8A2C-A9BF4393EBAA}" type="presParOf" srcId="{8FB45E01-E1F0-5E4D-996D-521867FB316E}" destId="{4FE72F6A-A2C4-7B44-88F5-636D23E33AF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021EEF-0C35-5D48-9E5D-9C48E6F4CBE6}" type="doc">
      <dgm:prSet loTypeId="urn:microsoft.com/office/officeart/2005/8/layout/hList6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C5E6262-E62F-704A-8D80-384975730B68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2020</a:t>
          </a:r>
          <a:endParaRPr lang="zh-CN" altLang="en-US" b="1" dirty="0" smtClean="0">
            <a:solidFill>
              <a:schemeClr val="tx1"/>
            </a:solidFill>
          </a:endParaRPr>
        </a:p>
        <a:p>
          <a:r>
            <a:rPr lang="zh-CN" altLang="en-US" dirty="0" smtClean="0">
              <a:solidFill>
                <a:schemeClr val="tx1"/>
              </a:solidFill>
            </a:rPr>
            <a:t>？</a:t>
          </a:r>
          <a:endParaRPr lang="zh-CN" altLang="en-US" dirty="0">
            <a:solidFill>
              <a:schemeClr val="tx1"/>
            </a:solidFill>
          </a:endParaRPr>
        </a:p>
      </dgm:t>
    </dgm:pt>
    <dgm:pt modelId="{D8E2A7BA-E775-3D41-BD7A-D393EE468363}" type="parTrans" cxnId="{A0E25D61-278B-FF45-88F3-0E2F74948B19}">
      <dgm:prSet/>
      <dgm:spPr/>
      <dgm:t>
        <a:bodyPr/>
        <a:lstStyle/>
        <a:p>
          <a:endParaRPr lang="zh-CN" altLang="en-US"/>
        </a:p>
      </dgm:t>
    </dgm:pt>
    <dgm:pt modelId="{1A548F9A-DB9D-174E-A88F-00E00A640697}" type="sibTrans" cxnId="{A0E25D61-278B-FF45-88F3-0E2F74948B19}">
      <dgm:prSet/>
      <dgm:spPr/>
      <dgm:t>
        <a:bodyPr/>
        <a:lstStyle/>
        <a:p>
          <a:endParaRPr lang="zh-CN" altLang="en-US"/>
        </a:p>
      </dgm:t>
    </dgm:pt>
    <dgm:pt modelId="{1A1FB09E-BC44-B64F-B760-648AFBCD6A09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2030</a:t>
          </a:r>
          <a:endParaRPr lang="zh-CN" altLang="en-US" b="1" dirty="0" smtClean="0">
            <a:solidFill>
              <a:schemeClr val="tx1"/>
            </a:solidFill>
          </a:endParaRPr>
        </a:p>
        <a:p>
          <a:r>
            <a:rPr lang="zh-CN" altLang="en-US" dirty="0" smtClean="0">
              <a:solidFill>
                <a:schemeClr val="tx1"/>
              </a:solidFill>
            </a:rPr>
            <a:t>？</a:t>
          </a:r>
          <a:endParaRPr lang="zh-CN" altLang="en-US" dirty="0">
            <a:solidFill>
              <a:schemeClr val="tx1"/>
            </a:solidFill>
          </a:endParaRPr>
        </a:p>
      </dgm:t>
    </dgm:pt>
    <dgm:pt modelId="{D5EC4230-101D-1A4D-BAB9-3F1C7AE887CC}" type="parTrans" cxnId="{42F6624B-AD86-5F4F-9842-28F418DE02D7}">
      <dgm:prSet/>
      <dgm:spPr/>
      <dgm:t>
        <a:bodyPr/>
        <a:lstStyle/>
        <a:p>
          <a:endParaRPr lang="zh-CN" altLang="en-US"/>
        </a:p>
      </dgm:t>
    </dgm:pt>
    <dgm:pt modelId="{7E0FF854-0A9E-204A-B586-6CCD551F11FB}" type="sibTrans" cxnId="{42F6624B-AD86-5F4F-9842-28F418DE02D7}">
      <dgm:prSet/>
      <dgm:spPr/>
      <dgm:t>
        <a:bodyPr/>
        <a:lstStyle/>
        <a:p>
          <a:endParaRPr lang="zh-CN" altLang="en-US"/>
        </a:p>
      </dgm:t>
    </dgm:pt>
    <dgm:pt modelId="{2065629C-DF7C-7642-B17E-0CF4EA1B6FC3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2040</a:t>
          </a:r>
          <a:endParaRPr lang="zh-CN" altLang="en-US" b="1" dirty="0" smtClean="0">
            <a:solidFill>
              <a:schemeClr val="tx1"/>
            </a:solidFill>
          </a:endParaRPr>
        </a:p>
        <a:p>
          <a:r>
            <a:rPr lang="zh-CN" altLang="en-US" dirty="0" smtClean="0">
              <a:solidFill>
                <a:schemeClr val="tx1"/>
              </a:solidFill>
            </a:rPr>
            <a:t>？</a:t>
          </a:r>
          <a:endParaRPr lang="zh-CN" altLang="en-US" dirty="0">
            <a:solidFill>
              <a:schemeClr val="tx1"/>
            </a:solidFill>
          </a:endParaRPr>
        </a:p>
      </dgm:t>
    </dgm:pt>
    <dgm:pt modelId="{5034A10C-7784-A04B-8F3E-5A260DB0EEB3}" type="parTrans" cxnId="{4FBD4F25-87C2-DB4B-93AC-24FB4FE6632B}">
      <dgm:prSet/>
      <dgm:spPr/>
      <dgm:t>
        <a:bodyPr/>
        <a:lstStyle/>
        <a:p>
          <a:endParaRPr lang="zh-CN" altLang="en-US"/>
        </a:p>
      </dgm:t>
    </dgm:pt>
    <dgm:pt modelId="{8B44B178-6F89-4E47-8EF5-B01721C49FC0}" type="sibTrans" cxnId="{4FBD4F25-87C2-DB4B-93AC-24FB4FE6632B}">
      <dgm:prSet/>
      <dgm:spPr/>
      <dgm:t>
        <a:bodyPr/>
        <a:lstStyle/>
        <a:p>
          <a:endParaRPr lang="zh-CN" altLang="en-US"/>
        </a:p>
      </dgm:t>
    </dgm:pt>
    <dgm:pt modelId="{6A1E8F5C-E305-584F-AC4D-CCA5602F05F1}" type="pres">
      <dgm:prSet presAssocID="{2D021EEF-0C35-5D48-9E5D-9C48E6F4CB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AB3CA20-48F7-4E41-A720-C28C6E37768A}" type="pres">
      <dgm:prSet presAssocID="{AC5E6262-E62F-704A-8D80-384975730B6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9C1AD7-0674-9B41-8C8D-5BFC220D9E76}" type="pres">
      <dgm:prSet presAssocID="{1A548F9A-DB9D-174E-A88F-00E00A640697}" presName="sibTrans" presStyleCnt="0"/>
      <dgm:spPr/>
      <dgm:t>
        <a:bodyPr/>
        <a:lstStyle/>
        <a:p>
          <a:endParaRPr lang="en-US"/>
        </a:p>
      </dgm:t>
    </dgm:pt>
    <dgm:pt modelId="{E1DDD9CC-846B-534D-B016-1A8CB0A3213E}" type="pres">
      <dgm:prSet presAssocID="{1A1FB09E-BC44-B64F-B760-648AFBCD6A0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A9D041-4097-0842-9CDF-343F90DF97E6}" type="pres">
      <dgm:prSet presAssocID="{7E0FF854-0A9E-204A-B586-6CCD551F11FB}" presName="sibTrans" presStyleCnt="0"/>
      <dgm:spPr/>
      <dgm:t>
        <a:bodyPr/>
        <a:lstStyle/>
        <a:p>
          <a:endParaRPr lang="en-US"/>
        </a:p>
      </dgm:t>
    </dgm:pt>
    <dgm:pt modelId="{4C15F1E3-0BF9-D744-B469-DF218B4AD654}" type="pres">
      <dgm:prSet presAssocID="{2065629C-DF7C-7642-B17E-0CF4EA1B6FC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FBD4F25-87C2-DB4B-93AC-24FB4FE6632B}" srcId="{2D021EEF-0C35-5D48-9E5D-9C48E6F4CBE6}" destId="{2065629C-DF7C-7642-B17E-0CF4EA1B6FC3}" srcOrd="2" destOrd="0" parTransId="{5034A10C-7784-A04B-8F3E-5A260DB0EEB3}" sibTransId="{8B44B178-6F89-4E47-8EF5-B01721C49FC0}"/>
    <dgm:cxn modelId="{489FCF92-A775-4403-8FB5-8079A9C0D150}" type="presOf" srcId="{AC5E6262-E62F-704A-8D80-384975730B68}" destId="{DAB3CA20-48F7-4E41-A720-C28C6E37768A}" srcOrd="0" destOrd="0" presId="urn:microsoft.com/office/officeart/2005/8/layout/hList6"/>
    <dgm:cxn modelId="{58888FE4-7E3F-41A2-94FC-A0F11D425612}" type="presOf" srcId="{1A1FB09E-BC44-B64F-B760-648AFBCD6A09}" destId="{E1DDD9CC-846B-534D-B016-1A8CB0A3213E}" srcOrd="0" destOrd="0" presId="urn:microsoft.com/office/officeart/2005/8/layout/hList6"/>
    <dgm:cxn modelId="{42F6624B-AD86-5F4F-9842-28F418DE02D7}" srcId="{2D021EEF-0C35-5D48-9E5D-9C48E6F4CBE6}" destId="{1A1FB09E-BC44-B64F-B760-648AFBCD6A09}" srcOrd="1" destOrd="0" parTransId="{D5EC4230-101D-1A4D-BAB9-3F1C7AE887CC}" sibTransId="{7E0FF854-0A9E-204A-B586-6CCD551F11FB}"/>
    <dgm:cxn modelId="{6572FE21-84F6-49BF-BC15-C07E5DE0DDFF}" type="presOf" srcId="{2065629C-DF7C-7642-B17E-0CF4EA1B6FC3}" destId="{4C15F1E3-0BF9-D744-B469-DF218B4AD654}" srcOrd="0" destOrd="0" presId="urn:microsoft.com/office/officeart/2005/8/layout/hList6"/>
    <dgm:cxn modelId="{A0E25D61-278B-FF45-88F3-0E2F74948B19}" srcId="{2D021EEF-0C35-5D48-9E5D-9C48E6F4CBE6}" destId="{AC5E6262-E62F-704A-8D80-384975730B68}" srcOrd="0" destOrd="0" parTransId="{D8E2A7BA-E775-3D41-BD7A-D393EE468363}" sibTransId="{1A548F9A-DB9D-174E-A88F-00E00A640697}"/>
    <dgm:cxn modelId="{F5A48EFD-D2B0-4022-A4C1-7E9E3BA5F089}" type="presOf" srcId="{2D021EEF-0C35-5D48-9E5D-9C48E6F4CBE6}" destId="{6A1E8F5C-E305-584F-AC4D-CCA5602F05F1}" srcOrd="0" destOrd="0" presId="urn:microsoft.com/office/officeart/2005/8/layout/hList6"/>
    <dgm:cxn modelId="{146896BA-4302-41DF-8EDD-1C161F50D13D}" type="presParOf" srcId="{6A1E8F5C-E305-584F-AC4D-CCA5602F05F1}" destId="{DAB3CA20-48F7-4E41-A720-C28C6E37768A}" srcOrd="0" destOrd="0" presId="urn:microsoft.com/office/officeart/2005/8/layout/hList6"/>
    <dgm:cxn modelId="{F19C29D6-6650-489B-8A55-4E38538510F0}" type="presParOf" srcId="{6A1E8F5C-E305-584F-AC4D-CCA5602F05F1}" destId="{329C1AD7-0674-9B41-8C8D-5BFC220D9E76}" srcOrd="1" destOrd="0" presId="urn:microsoft.com/office/officeart/2005/8/layout/hList6"/>
    <dgm:cxn modelId="{FA7994FC-F786-4BFB-8C7F-35CF4683A0A4}" type="presParOf" srcId="{6A1E8F5C-E305-584F-AC4D-CCA5602F05F1}" destId="{E1DDD9CC-846B-534D-B016-1A8CB0A3213E}" srcOrd="2" destOrd="0" presId="urn:microsoft.com/office/officeart/2005/8/layout/hList6"/>
    <dgm:cxn modelId="{87932C64-6FFA-4A16-9FA2-C6C4BD66E2B4}" type="presParOf" srcId="{6A1E8F5C-E305-584F-AC4D-CCA5602F05F1}" destId="{D7A9D041-4097-0842-9CDF-343F90DF97E6}" srcOrd="3" destOrd="0" presId="urn:microsoft.com/office/officeart/2005/8/layout/hList6"/>
    <dgm:cxn modelId="{107D138A-D960-4CC7-A77F-9EE9522F8EF2}" type="presParOf" srcId="{6A1E8F5C-E305-584F-AC4D-CCA5602F05F1}" destId="{4C15F1E3-0BF9-D744-B469-DF218B4AD65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8DC9CD-4CCF-C040-911E-B3FB378EDE03}" type="doc">
      <dgm:prSet loTypeId="urn:microsoft.com/office/officeart/2005/8/layout/bList2" loCatId="" qsTypeId="urn:microsoft.com/office/officeart/2005/8/quickstyle/simple4" qsCatId="simple" csTypeId="urn:microsoft.com/office/officeart/2005/8/colors/accent1_2" csCatId="accent1" phldr="1"/>
      <dgm:spPr/>
    </dgm:pt>
    <dgm:pt modelId="{A6C18C88-2F0A-2B4A-BD66-88A3FDE67089}">
      <dgm:prSet phldrT="[文本]"/>
      <dgm:spPr/>
      <dgm:t>
        <a:bodyPr/>
        <a:lstStyle/>
        <a:p>
          <a:r>
            <a:rPr lang="en-US" altLang="zh-CN" dirty="0" smtClean="0"/>
            <a:t>population</a:t>
          </a:r>
          <a:endParaRPr lang="zh-CN" altLang="en-US" dirty="0"/>
        </a:p>
      </dgm:t>
    </dgm:pt>
    <dgm:pt modelId="{31A5826C-6B4E-CD40-9246-389D62097130}" type="parTrans" cxnId="{91FFAE6A-AE17-5342-8738-38560F62ACEF}">
      <dgm:prSet/>
      <dgm:spPr/>
      <dgm:t>
        <a:bodyPr/>
        <a:lstStyle/>
        <a:p>
          <a:endParaRPr lang="zh-CN" altLang="en-US"/>
        </a:p>
      </dgm:t>
    </dgm:pt>
    <dgm:pt modelId="{69BB21CC-0565-1943-9AB7-04936CEAFBC8}" type="sibTrans" cxnId="{91FFAE6A-AE17-5342-8738-38560F62ACEF}">
      <dgm:prSet/>
      <dgm:spPr/>
      <dgm:t>
        <a:bodyPr/>
        <a:lstStyle/>
        <a:p>
          <a:endParaRPr lang="zh-CN" altLang="en-US"/>
        </a:p>
      </dgm:t>
    </dgm:pt>
    <dgm:pt modelId="{B3794C86-9AA6-1B43-B894-A5BA5E8C79F5}">
      <dgm:prSet phldrT="[文本]"/>
      <dgm:spPr/>
      <dgm:t>
        <a:bodyPr/>
        <a:lstStyle/>
        <a:p>
          <a:r>
            <a:rPr lang="en-US" altLang="zh-CN" dirty="0" smtClean="0"/>
            <a:t>GDP</a:t>
          </a:r>
        </a:p>
      </dgm:t>
    </dgm:pt>
    <dgm:pt modelId="{38C4E075-8E6B-F346-8E6E-F0FE832DBA1B}" type="parTrans" cxnId="{0D835A8F-E50B-9548-8DAC-EA59F111D151}">
      <dgm:prSet/>
      <dgm:spPr/>
      <dgm:t>
        <a:bodyPr/>
        <a:lstStyle/>
        <a:p>
          <a:endParaRPr lang="zh-CN" altLang="en-US"/>
        </a:p>
      </dgm:t>
    </dgm:pt>
    <dgm:pt modelId="{B2203384-19E6-3949-A441-0834874558D2}" type="sibTrans" cxnId="{0D835A8F-E50B-9548-8DAC-EA59F111D151}">
      <dgm:prSet/>
      <dgm:spPr/>
      <dgm:t>
        <a:bodyPr/>
        <a:lstStyle/>
        <a:p>
          <a:endParaRPr lang="zh-CN" altLang="en-US"/>
        </a:p>
      </dgm:t>
    </dgm:pt>
    <dgm:pt modelId="{66635910-33F6-8F44-8FF7-8D4DA08BF4C9}">
      <dgm:prSet phldrT="[文本]"/>
      <dgm:spPr/>
      <dgm:t>
        <a:bodyPr/>
        <a:lstStyle/>
        <a:p>
          <a:r>
            <a:rPr lang="en-US" altLang="zh-CN" dirty="0" smtClean="0"/>
            <a:t>DEM</a:t>
          </a:r>
          <a:endParaRPr lang="zh-CN" altLang="en-US" dirty="0"/>
        </a:p>
      </dgm:t>
    </dgm:pt>
    <dgm:pt modelId="{842CD3F6-C5C4-814D-B31E-90B8CE217BBF}" type="parTrans" cxnId="{5DF17134-1127-2744-B6D5-4555CCD5ED79}">
      <dgm:prSet/>
      <dgm:spPr/>
      <dgm:t>
        <a:bodyPr/>
        <a:lstStyle/>
        <a:p>
          <a:endParaRPr lang="zh-CN" altLang="en-US"/>
        </a:p>
      </dgm:t>
    </dgm:pt>
    <dgm:pt modelId="{59FF33E1-64FB-CA4D-90FA-1563875A8AC6}" type="sibTrans" cxnId="{5DF17134-1127-2744-B6D5-4555CCD5ED79}">
      <dgm:prSet/>
      <dgm:spPr/>
      <dgm:t>
        <a:bodyPr/>
        <a:lstStyle/>
        <a:p>
          <a:endParaRPr lang="zh-CN" altLang="en-US"/>
        </a:p>
      </dgm:t>
    </dgm:pt>
    <dgm:pt modelId="{EA434D29-589E-C94B-BF59-23C5811B5C3F}">
      <dgm:prSet phldrT="[文本]"/>
      <dgm:spPr/>
      <dgm:t>
        <a:bodyPr/>
        <a:lstStyle/>
        <a:p>
          <a:r>
            <a:rPr lang="en-US" altLang="zh-CN" dirty="0" smtClean="0"/>
            <a:t>Slope</a:t>
          </a:r>
        </a:p>
      </dgm:t>
    </dgm:pt>
    <dgm:pt modelId="{B9D97436-F9BB-F24B-9F1F-07440FAF0241}" type="parTrans" cxnId="{9F78AC1C-078F-5A45-9F0C-8C2F5B1D8405}">
      <dgm:prSet/>
      <dgm:spPr/>
      <dgm:t>
        <a:bodyPr/>
        <a:lstStyle/>
        <a:p>
          <a:endParaRPr lang="zh-CN" altLang="en-US"/>
        </a:p>
      </dgm:t>
    </dgm:pt>
    <dgm:pt modelId="{C812D55E-252D-ED47-933A-75BE5A137FB4}" type="sibTrans" cxnId="{9F78AC1C-078F-5A45-9F0C-8C2F5B1D8405}">
      <dgm:prSet/>
      <dgm:spPr/>
      <dgm:t>
        <a:bodyPr/>
        <a:lstStyle/>
        <a:p>
          <a:endParaRPr lang="zh-CN" altLang="en-US"/>
        </a:p>
      </dgm:t>
    </dgm:pt>
    <dgm:pt modelId="{D093103E-0A2E-CD4F-BB67-0AE4CDEFA56B}">
      <dgm:prSet phldrT="[文本]"/>
      <dgm:spPr/>
      <dgm:t>
        <a:bodyPr/>
        <a:lstStyle/>
        <a:p>
          <a:r>
            <a:rPr lang="en-US" altLang="zh-CN" dirty="0" smtClean="0"/>
            <a:t>Environmental factors</a:t>
          </a:r>
        </a:p>
      </dgm:t>
    </dgm:pt>
    <dgm:pt modelId="{39682757-818D-6C44-86CB-4C2FDA98ABDE}" type="parTrans" cxnId="{5C723176-B934-B246-9660-4F75BD0F4F8C}">
      <dgm:prSet/>
      <dgm:spPr/>
      <dgm:t>
        <a:bodyPr/>
        <a:lstStyle/>
        <a:p>
          <a:endParaRPr lang="zh-CN" altLang="en-US"/>
        </a:p>
      </dgm:t>
    </dgm:pt>
    <dgm:pt modelId="{AB58CD7F-4600-A545-8B9F-0E4B28FA7A01}" type="sibTrans" cxnId="{5C723176-B934-B246-9660-4F75BD0F4F8C}">
      <dgm:prSet/>
      <dgm:spPr/>
      <dgm:t>
        <a:bodyPr/>
        <a:lstStyle/>
        <a:p>
          <a:endParaRPr lang="zh-CN" altLang="en-US"/>
        </a:p>
      </dgm:t>
    </dgm:pt>
    <dgm:pt modelId="{F2D77FFF-57BD-9C46-87F0-1702BBB62A21}">
      <dgm:prSet phldrT="[文本]"/>
      <dgm:spPr/>
      <dgm:t>
        <a:bodyPr/>
        <a:lstStyle/>
        <a:p>
          <a:r>
            <a:rPr lang="en-US" altLang="zh-CN" dirty="0" smtClean="0"/>
            <a:t>Social factors</a:t>
          </a:r>
        </a:p>
      </dgm:t>
    </dgm:pt>
    <dgm:pt modelId="{FF8E335F-9234-A646-BA5D-893C90551D8B}" type="parTrans" cxnId="{57014F72-E024-C64A-9998-2E1D8E6E749E}">
      <dgm:prSet/>
      <dgm:spPr/>
      <dgm:t>
        <a:bodyPr/>
        <a:lstStyle/>
        <a:p>
          <a:endParaRPr lang="zh-CN" altLang="en-US"/>
        </a:p>
      </dgm:t>
    </dgm:pt>
    <dgm:pt modelId="{40FBBED4-5848-8044-8D2B-19AC298C98DE}" type="sibTrans" cxnId="{57014F72-E024-C64A-9998-2E1D8E6E749E}">
      <dgm:prSet/>
      <dgm:spPr/>
      <dgm:t>
        <a:bodyPr/>
        <a:lstStyle/>
        <a:p>
          <a:endParaRPr lang="zh-CN" altLang="en-US"/>
        </a:p>
      </dgm:t>
    </dgm:pt>
    <dgm:pt modelId="{CF0A4F67-564E-CD49-8E88-1F1C417DCF92}" type="pres">
      <dgm:prSet presAssocID="{DB8DC9CD-4CCF-C040-911E-B3FB378EDE03}" presName="diagram" presStyleCnt="0">
        <dgm:presLayoutVars>
          <dgm:dir/>
          <dgm:animLvl val="lvl"/>
          <dgm:resizeHandles val="exact"/>
        </dgm:presLayoutVars>
      </dgm:prSet>
      <dgm:spPr/>
    </dgm:pt>
    <dgm:pt modelId="{3D12C5B2-B31A-7440-B0AD-626E67F5D06A}" type="pres">
      <dgm:prSet presAssocID="{A6C18C88-2F0A-2B4A-BD66-88A3FDE67089}" presName="compNode" presStyleCnt="0"/>
      <dgm:spPr/>
    </dgm:pt>
    <dgm:pt modelId="{D3CFFCB9-A257-BC4A-86BF-60C947727093}" type="pres">
      <dgm:prSet presAssocID="{A6C18C88-2F0A-2B4A-BD66-88A3FDE67089}" presName="childRect" presStyleLbl="bgAcc1" presStyleIdx="0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377E7C4-1D4B-044B-BE7A-263D984CD516}" type="pres">
      <dgm:prSet presAssocID="{A6C18C88-2F0A-2B4A-BD66-88A3FDE6708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97D087-F0E5-ED4D-ABE9-340695A37889}" type="pres">
      <dgm:prSet presAssocID="{A6C18C88-2F0A-2B4A-BD66-88A3FDE67089}" presName="parentRect" presStyleLbl="alignNode1" presStyleIdx="0" presStyleCnt="6"/>
      <dgm:spPr/>
      <dgm:t>
        <a:bodyPr/>
        <a:lstStyle/>
        <a:p>
          <a:endParaRPr lang="zh-CN" altLang="en-US"/>
        </a:p>
      </dgm:t>
    </dgm:pt>
    <dgm:pt modelId="{76928044-DA32-384D-818C-DA0F3FD68F97}" type="pres">
      <dgm:prSet presAssocID="{A6C18C88-2F0A-2B4A-BD66-88A3FDE67089}" presName="adorn" presStyleLbl="fgAccFollowNode1" presStyleIdx="0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D151899F-F7AF-0849-BDF2-78CF355B256A}" type="pres">
      <dgm:prSet presAssocID="{69BB21CC-0565-1943-9AB7-04936CEAFBC8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5B84CB2-E726-134B-A626-07BA761DCD7B}" type="pres">
      <dgm:prSet presAssocID="{B3794C86-9AA6-1B43-B894-A5BA5E8C79F5}" presName="compNode" presStyleCnt="0"/>
      <dgm:spPr/>
    </dgm:pt>
    <dgm:pt modelId="{89A4249C-B0E7-5D45-829F-AC5E3035891C}" type="pres">
      <dgm:prSet presAssocID="{B3794C86-9AA6-1B43-B894-A5BA5E8C79F5}" presName="childRect" presStyleLbl="bgAcc1" presStyleIdx="1" presStyleCnt="6" custLinFactNeighborX="1152" custLinFactNeighborY="93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06D06A9-0051-7943-A74E-58660C12F055}" type="pres">
      <dgm:prSet presAssocID="{B3794C86-9AA6-1B43-B894-A5BA5E8C79F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B56062-B5D7-6C4B-8076-0769B132FBD6}" type="pres">
      <dgm:prSet presAssocID="{B3794C86-9AA6-1B43-B894-A5BA5E8C79F5}" presName="parentRect" presStyleLbl="alignNode1" presStyleIdx="1" presStyleCnt="6"/>
      <dgm:spPr/>
      <dgm:t>
        <a:bodyPr/>
        <a:lstStyle/>
        <a:p>
          <a:endParaRPr lang="zh-CN" altLang="en-US"/>
        </a:p>
      </dgm:t>
    </dgm:pt>
    <dgm:pt modelId="{800C68AB-8158-314A-90B2-9BF38C23FD3D}" type="pres">
      <dgm:prSet presAssocID="{B3794C86-9AA6-1B43-B894-A5BA5E8C79F5}" presName="adorn" presStyleLbl="fgAccFollowNod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2C23051-BD95-D643-ABA0-A16471A30433}" type="pres">
      <dgm:prSet presAssocID="{B2203384-19E6-3949-A441-0834874558D2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267300DB-0291-4B47-9AB5-7E1702FCF775}" type="pres">
      <dgm:prSet presAssocID="{66635910-33F6-8F44-8FF7-8D4DA08BF4C9}" presName="compNode" presStyleCnt="0"/>
      <dgm:spPr/>
    </dgm:pt>
    <dgm:pt modelId="{D83344FE-8B7C-5347-84EB-AAEFDB253708}" type="pres">
      <dgm:prSet presAssocID="{66635910-33F6-8F44-8FF7-8D4DA08BF4C9}" presName="childRect" presStyleLbl="bgAcc1" presStyleIdx="2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992A8926-446B-B044-BA31-779E8CB36602}" type="pres">
      <dgm:prSet presAssocID="{66635910-33F6-8F44-8FF7-8D4DA08BF4C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BAE106-E175-9F4E-B7FF-6AE3D8DC7304}" type="pres">
      <dgm:prSet presAssocID="{66635910-33F6-8F44-8FF7-8D4DA08BF4C9}" presName="parentRect" presStyleLbl="alignNode1" presStyleIdx="2" presStyleCnt="6"/>
      <dgm:spPr/>
      <dgm:t>
        <a:bodyPr/>
        <a:lstStyle/>
        <a:p>
          <a:endParaRPr lang="zh-CN" altLang="en-US"/>
        </a:p>
      </dgm:t>
    </dgm:pt>
    <dgm:pt modelId="{2D763D37-2D03-9C47-A8D4-FD4607F639E4}" type="pres">
      <dgm:prSet presAssocID="{66635910-33F6-8F44-8FF7-8D4DA08BF4C9}" presName="adorn" presStyleLbl="fgAccFollowNode1" presStyleIdx="2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512ECA9-8DCF-B04C-9A64-E3E6C4A3DAB4}" type="pres">
      <dgm:prSet presAssocID="{59FF33E1-64FB-CA4D-90FA-1563875A8AC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42319DB2-3799-EC4A-9AFB-D36BB088D4F9}" type="pres">
      <dgm:prSet presAssocID="{EA434D29-589E-C94B-BF59-23C5811B5C3F}" presName="compNode" presStyleCnt="0"/>
      <dgm:spPr/>
    </dgm:pt>
    <dgm:pt modelId="{0ACD9FDC-170A-764A-B06F-1E7DB7D57A26}" type="pres">
      <dgm:prSet presAssocID="{EA434D29-589E-C94B-BF59-23C5811B5C3F}" presName="childRect" presStyleLbl="bgAcc1" presStyleIdx="3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4248548A-6FAF-D742-A534-BD41BECE4815}" type="pres">
      <dgm:prSet presAssocID="{EA434D29-589E-C94B-BF59-23C5811B5C3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36A146-30FA-0449-A6F3-7BFEE03BEF80}" type="pres">
      <dgm:prSet presAssocID="{EA434D29-589E-C94B-BF59-23C5811B5C3F}" presName="parentRect" presStyleLbl="alignNode1" presStyleIdx="3" presStyleCnt="6"/>
      <dgm:spPr/>
      <dgm:t>
        <a:bodyPr/>
        <a:lstStyle/>
        <a:p>
          <a:endParaRPr lang="zh-CN" altLang="en-US"/>
        </a:p>
      </dgm:t>
    </dgm:pt>
    <dgm:pt modelId="{BB8CD0A6-3A10-1041-A8F4-4E0033CEE77A}" type="pres">
      <dgm:prSet presAssocID="{EA434D29-589E-C94B-BF59-23C5811B5C3F}" presName="adorn" presStyleLbl="fgAccFollowNode1" presStyleIdx="3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0EEFF03F-1673-1446-AA70-162E7C291E41}" type="pres">
      <dgm:prSet presAssocID="{C812D55E-252D-ED47-933A-75BE5A137FB4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05BE51C9-BC67-5749-AA9C-E0D1CC1DCB0C}" type="pres">
      <dgm:prSet presAssocID="{F2D77FFF-57BD-9C46-87F0-1702BBB62A21}" presName="compNode" presStyleCnt="0"/>
      <dgm:spPr/>
    </dgm:pt>
    <dgm:pt modelId="{F89468C1-5412-B740-A09D-11E04EAE8BBB}" type="pres">
      <dgm:prSet presAssocID="{F2D77FFF-57BD-9C46-87F0-1702BBB62A21}" presName="childRect" presStyleLbl="bgAcc1" presStyleIdx="4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2721807A-E23C-C045-99DC-82F173CBE6BB}" type="pres">
      <dgm:prSet presAssocID="{F2D77FFF-57BD-9C46-87F0-1702BBB62A2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9CDB68-AA42-3D48-A443-7792772FF6FF}" type="pres">
      <dgm:prSet presAssocID="{F2D77FFF-57BD-9C46-87F0-1702BBB62A21}" presName="parentRect" presStyleLbl="alignNode1" presStyleIdx="4" presStyleCnt="6"/>
      <dgm:spPr/>
      <dgm:t>
        <a:bodyPr/>
        <a:lstStyle/>
        <a:p>
          <a:endParaRPr lang="zh-CN" altLang="en-US"/>
        </a:p>
      </dgm:t>
    </dgm:pt>
    <dgm:pt modelId="{475DFE09-A3CD-C144-9812-3C51C6758329}" type="pres">
      <dgm:prSet presAssocID="{F2D77FFF-57BD-9C46-87F0-1702BBB62A21}" presName="adorn" presStyleLbl="fgAccFollowNode1" presStyleIdx="4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9D34CDB1-F5E3-F144-9D48-F7131119392E}" type="pres">
      <dgm:prSet presAssocID="{40FBBED4-5848-8044-8D2B-19AC298C98DE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66A7D92-A0EA-EF4E-A288-DF6FA9733734}" type="pres">
      <dgm:prSet presAssocID="{D093103E-0A2E-CD4F-BB67-0AE4CDEFA56B}" presName="compNode" presStyleCnt="0"/>
      <dgm:spPr/>
    </dgm:pt>
    <dgm:pt modelId="{65E5E102-4845-C047-8141-5674981EB493}" type="pres">
      <dgm:prSet presAssocID="{D093103E-0A2E-CD4F-BB67-0AE4CDEFA56B}" presName="childRect" presStyleLbl="bgAcc1" presStyleIdx="5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F341AAFB-E831-EF49-90D9-29DD783AA913}" type="pres">
      <dgm:prSet presAssocID="{D093103E-0A2E-CD4F-BB67-0AE4CDEFA56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C5FBE8-EAB5-0743-B9DB-16FB44CB59A4}" type="pres">
      <dgm:prSet presAssocID="{D093103E-0A2E-CD4F-BB67-0AE4CDEFA56B}" presName="parentRect" presStyleLbl="alignNode1" presStyleIdx="5" presStyleCnt="6"/>
      <dgm:spPr/>
      <dgm:t>
        <a:bodyPr/>
        <a:lstStyle/>
        <a:p>
          <a:endParaRPr lang="zh-CN" altLang="en-US"/>
        </a:p>
      </dgm:t>
    </dgm:pt>
    <dgm:pt modelId="{36A8FF1C-0945-6748-A961-CBAAA315E250}" type="pres">
      <dgm:prSet presAssocID="{D093103E-0A2E-CD4F-BB67-0AE4CDEFA56B}" presName="adorn" presStyleLbl="fgAccFollowNode1" presStyleIdx="5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91FFAE6A-AE17-5342-8738-38560F62ACEF}" srcId="{DB8DC9CD-4CCF-C040-911E-B3FB378EDE03}" destId="{A6C18C88-2F0A-2B4A-BD66-88A3FDE67089}" srcOrd="0" destOrd="0" parTransId="{31A5826C-6B4E-CD40-9246-389D62097130}" sibTransId="{69BB21CC-0565-1943-9AB7-04936CEAFBC8}"/>
    <dgm:cxn modelId="{EFD3F2F2-8161-C946-BD7B-842D15772A26}" type="presOf" srcId="{C812D55E-252D-ED47-933A-75BE5A137FB4}" destId="{0EEFF03F-1673-1446-AA70-162E7C291E41}" srcOrd="0" destOrd="0" presId="urn:microsoft.com/office/officeart/2005/8/layout/bList2"/>
    <dgm:cxn modelId="{3BB1BA80-9840-BA4E-8F70-E6A5E9794F73}" type="presOf" srcId="{B3794C86-9AA6-1B43-B894-A5BA5E8C79F5}" destId="{B7B56062-B5D7-6C4B-8076-0769B132FBD6}" srcOrd="1" destOrd="0" presId="urn:microsoft.com/office/officeart/2005/8/layout/bList2"/>
    <dgm:cxn modelId="{E7459FEB-6680-1144-991D-D249F273B0CC}" type="presOf" srcId="{EA434D29-589E-C94B-BF59-23C5811B5C3F}" destId="{4248548A-6FAF-D742-A534-BD41BECE4815}" srcOrd="0" destOrd="0" presId="urn:microsoft.com/office/officeart/2005/8/layout/bList2"/>
    <dgm:cxn modelId="{5C723176-B934-B246-9660-4F75BD0F4F8C}" srcId="{DB8DC9CD-4CCF-C040-911E-B3FB378EDE03}" destId="{D093103E-0A2E-CD4F-BB67-0AE4CDEFA56B}" srcOrd="5" destOrd="0" parTransId="{39682757-818D-6C44-86CB-4C2FDA98ABDE}" sibTransId="{AB58CD7F-4600-A545-8B9F-0E4B28FA7A01}"/>
    <dgm:cxn modelId="{5DF17134-1127-2744-B6D5-4555CCD5ED79}" srcId="{DB8DC9CD-4CCF-C040-911E-B3FB378EDE03}" destId="{66635910-33F6-8F44-8FF7-8D4DA08BF4C9}" srcOrd="2" destOrd="0" parTransId="{842CD3F6-C5C4-814D-B31E-90B8CE217BBF}" sibTransId="{59FF33E1-64FB-CA4D-90FA-1563875A8AC6}"/>
    <dgm:cxn modelId="{DD72BC09-0FB9-BC4B-A86F-5D3546C649F8}" type="presOf" srcId="{B2203384-19E6-3949-A441-0834874558D2}" destId="{62C23051-BD95-D643-ABA0-A16471A30433}" srcOrd="0" destOrd="0" presId="urn:microsoft.com/office/officeart/2005/8/layout/bList2"/>
    <dgm:cxn modelId="{1FA547DA-9A19-B64C-89D9-9FD395B07B9D}" type="presOf" srcId="{D093103E-0A2E-CD4F-BB67-0AE4CDEFA56B}" destId="{F341AAFB-E831-EF49-90D9-29DD783AA913}" srcOrd="0" destOrd="0" presId="urn:microsoft.com/office/officeart/2005/8/layout/bList2"/>
    <dgm:cxn modelId="{559917BC-DD0C-6A45-85B6-2E570BE8AFAB}" type="presOf" srcId="{DB8DC9CD-4CCF-C040-911E-B3FB378EDE03}" destId="{CF0A4F67-564E-CD49-8E88-1F1C417DCF92}" srcOrd="0" destOrd="0" presId="urn:microsoft.com/office/officeart/2005/8/layout/bList2"/>
    <dgm:cxn modelId="{9F78AC1C-078F-5A45-9F0C-8C2F5B1D8405}" srcId="{DB8DC9CD-4CCF-C040-911E-B3FB378EDE03}" destId="{EA434D29-589E-C94B-BF59-23C5811B5C3F}" srcOrd="3" destOrd="0" parTransId="{B9D97436-F9BB-F24B-9F1F-07440FAF0241}" sibTransId="{C812D55E-252D-ED47-933A-75BE5A137FB4}"/>
    <dgm:cxn modelId="{1C17EA47-F03F-3C44-85C5-734AD7A34D56}" type="presOf" srcId="{A6C18C88-2F0A-2B4A-BD66-88A3FDE67089}" destId="{A377E7C4-1D4B-044B-BE7A-263D984CD516}" srcOrd="0" destOrd="0" presId="urn:microsoft.com/office/officeart/2005/8/layout/bList2"/>
    <dgm:cxn modelId="{57014F72-E024-C64A-9998-2E1D8E6E749E}" srcId="{DB8DC9CD-4CCF-C040-911E-B3FB378EDE03}" destId="{F2D77FFF-57BD-9C46-87F0-1702BBB62A21}" srcOrd="4" destOrd="0" parTransId="{FF8E335F-9234-A646-BA5D-893C90551D8B}" sibTransId="{40FBBED4-5848-8044-8D2B-19AC298C98DE}"/>
    <dgm:cxn modelId="{36895248-1CD2-CB41-A4D6-07697704232D}" type="presOf" srcId="{D093103E-0A2E-CD4F-BB67-0AE4CDEFA56B}" destId="{62C5FBE8-EAB5-0743-B9DB-16FB44CB59A4}" srcOrd="1" destOrd="0" presId="urn:microsoft.com/office/officeart/2005/8/layout/bList2"/>
    <dgm:cxn modelId="{69444F94-A4DB-494A-B2B9-04CBFCF548D7}" type="presOf" srcId="{66635910-33F6-8F44-8FF7-8D4DA08BF4C9}" destId="{8DBAE106-E175-9F4E-B7FF-6AE3D8DC7304}" srcOrd="1" destOrd="0" presId="urn:microsoft.com/office/officeart/2005/8/layout/bList2"/>
    <dgm:cxn modelId="{1193F288-1F4E-1A48-AE45-45868BA19B69}" type="presOf" srcId="{A6C18C88-2F0A-2B4A-BD66-88A3FDE67089}" destId="{CC97D087-F0E5-ED4D-ABE9-340695A37889}" srcOrd="1" destOrd="0" presId="urn:microsoft.com/office/officeart/2005/8/layout/bList2"/>
    <dgm:cxn modelId="{0D835A8F-E50B-9548-8DAC-EA59F111D151}" srcId="{DB8DC9CD-4CCF-C040-911E-B3FB378EDE03}" destId="{B3794C86-9AA6-1B43-B894-A5BA5E8C79F5}" srcOrd="1" destOrd="0" parTransId="{38C4E075-8E6B-F346-8E6E-F0FE832DBA1B}" sibTransId="{B2203384-19E6-3949-A441-0834874558D2}"/>
    <dgm:cxn modelId="{935DDE5D-DAAE-8843-9FA6-E2C853B490A5}" type="presOf" srcId="{69BB21CC-0565-1943-9AB7-04936CEAFBC8}" destId="{D151899F-F7AF-0849-BDF2-78CF355B256A}" srcOrd="0" destOrd="0" presId="urn:microsoft.com/office/officeart/2005/8/layout/bList2"/>
    <dgm:cxn modelId="{BFEB68CB-95EE-5047-B367-74F5DB40D81E}" type="presOf" srcId="{F2D77FFF-57BD-9C46-87F0-1702BBB62A21}" destId="{899CDB68-AA42-3D48-A443-7792772FF6FF}" srcOrd="1" destOrd="0" presId="urn:microsoft.com/office/officeart/2005/8/layout/bList2"/>
    <dgm:cxn modelId="{8254F7B0-6A6E-354F-AE17-BCDFB6443663}" type="presOf" srcId="{40FBBED4-5848-8044-8D2B-19AC298C98DE}" destId="{9D34CDB1-F5E3-F144-9D48-F7131119392E}" srcOrd="0" destOrd="0" presId="urn:microsoft.com/office/officeart/2005/8/layout/bList2"/>
    <dgm:cxn modelId="{4DDFAB8C-0E3F-084F-952B-79C99F899D45}" type="presOf" srcId="{F2D77FFF-57BD-9C46-87F0-1702BBB62A21}" destId="{2721807A-E23C-C045-99DC-82F173CBE6BB}" srcOrd="0" destOrd="0" presId="urn:microsoft.com/office/officeart/2005/8/layout/bList2"/>
    <dgm:cxn modelId="{391252CE-B8B8-4D46-B5DB-CC7C0E37C433}" type="presOf" srcId="{B3794C86-9AA6-1B43-B894-A5BA5E8C79F5}" destId="{906D06A9-0051-7943-A74E-58660C12F055}" srcOrd="0" destOrd="0" presId="urn:microsoft.com/office/officeart/2005/8/layout/bList2"/>
    <dgm:cxn modelId="{579A63A8-039D-B846-ABE4-3BC76AB270E4}" type="presOf" srcId="{59FF33E1-64FB-CA4D-90FA-1563875A8AC6}" destId="{6512ECA9-8DCF-B04C-9A64-E3E6C4A3DAB4}" srcOrd="0" destOrd="0" presId="urn:microsoft.com/office/officeart/2005/8/layout/bList2"/>
    <dgm:cxn modelId="{10123DE0-603A-7A46-93F1-FA4F663E417A}" type="presOf" srcId="{EA434D29-589E-C94B-BF59-23C5811B5C3F}" destId="{E336A146-30FA-0449-A6F3-7BFEE03BEF80}" srcOrd="1" destOrd="0" presId="urn:microsoft.com/office/officeart/2005/8/layout/bList2"/>
    <dgm:cxn modelId="{72FDDA96-117D-F444-99C3-F0F6B309F2BC}" type="presOf" srcId="{66635910-33F6-8F44-8FF7-8D4DA08BF4C9}" destId="{992A8926-446B-B044-BA31-779E8CB36602}" srcOrd="0" destOrd="0" presId="urn:microsoft.com/office/officeart/2005/8/layout/bList2"/>
    <dgm:cxn modelId="{49C28C68-96E4-674E-85FF-B5F9AD5B3859}" type="presParOf" srcId="{CF0A4F67-564E-CD49-8E88-1F1C417DCF92}" destId="{3D12C5B2-B31A-7440-B0AD-626E67F5D06A}" srcOrd="0" destOrd="0" presId="urn:microsoft.com/office/officeart/2005/8/layout/bList2"/>
    <dgm:cxn modelId="{DCAED1D0-2FF9-914F-827D-A5CEB18FAAD8}" type="presParOf" srcId="{3D12C5B2-B31A-7440-B0AD-626E67F5D06A}" destId="{D3CFFCB9-A257-BC4A-86BF-60C947727093}" srcOrd="0" destOrd="0" presId="urn:microsoft.com/office/officeart/2005/8/layout/bList2"/>
    <dgm:cxn modelId="{D4CD5350-BFEE-464A-84DE-73CB349FAF86}" type="presParOf" srcId="{3D12C5B2-B31A-7440-B0AD-626E67F5D06A}" destId="{A377E7C4-1D4B-044B-BE7A-263D984CD516}" srcOrd="1" destOrd="0" presId="urn:microsoft.com/office/officeart/2005/8/layout/bList2"/>
    <dgm:cxn modelId="{49873859-987A-A944-9B6A-7D7E55B3F897}" type="presParOf" srcId="{3D12C5B2-B31A-7440-B0AD-626E67F5D06A}" destId="{CC97D087-F0E5-ED4D-ABE9-340695A37889}" srcOrd="2" destOrd="0" presId="urn:microsoft.com/office/officeart/2005/8/layout/bList2"/>
    <dgm:cxn modelId="{6BB298D9-6C5A-9045-9F2E-4F5932A7C59E}" type="presParOf" srcId="{3D12C5B2-B31A-7440-B0AD-626E67F5D06A}" destId="{76928044-DA32-384D-818C-DA0F3FD68F97}" srcOrd="3" destOrd="0" presId="urn:microsoft.com/office/officeart/2005/8/layout/bList2"/>
    <dgm:cxn modelId="{3715139E-F1F7-7849-80F3-520F7FCA9F9B}" type="presParOf" srcId="{CF0A4F67-564E-CD49-8E88-1F1C417DCF92}" destId="{D151899F-F7AF-0849-BDF2-78CF355B256A}" srcOrd="1" destOrd="0" presId="urn:microsoft.com/office/officeart/2005/8/layout/bList2"/>
    <dgm:cxn modelId="{99A71E95-442F-6040-A7CB-1F69C593D591}" type="presParOf" srcId="{CF0A4F67-564E-CD49-8E88-1F1C417DCF92}" destId="{35B84CB2-E726-134B-A626-07BA761DCD7B}" srcOrd="2" destOrd="0" presId="urn:microsoft.com/office/officeart/2005/8/layout/bList2"/>
    <dgm:cxn modelId="{E616B6D8-5BB5-4846-8CF9-C626A8B0C9CE}" type="presParOf" srcId="{35B84CB2-E726-134B-A626-07BA761DCD7B}" destId="{89A4249C-B0E7-5D45-829F-AC5E3035891C}" srcOrd="0" destOrd="0" presId="urn:microsoft.com/office/officeart/2005/8/layout/bList2"/>
    <dgm:cxn modelId="{3702A1F5-192A-B540-B849-B30D92F0BD7E}" type="presParOf" srcId="{35B84CB2-E726-134B-A626-07BA761DCD7B}" destId="{906D06A9-0051-7943-A74E-58660C12F055}" srcOrd="1" destOrd="0" presId="urn:microsoft.com/office/officeart/2005/8/layout/bList2"/>
    <dgm:cxn modelId="{1293FDAD-6E3B-DF42-8023-B485B875E79F}" type="presParOf" srcId="{35B84CB2-E726-134B-A626-07BA761DCD7B}" destId="{B7B56062-B5D7-6C4B-8076-0769B132FBD6}" srcOrd="2" destOrd="0" presId="urn:microsoft.com/office/officeart/2005/8/layout/bList2"/>
    <dgm:cxn modelId="{D5A9C0A5-E79E-934D-8410-D03ADBFDDA12}" type="presParOf" srcId="{35B84CB2-E726-134B-A626-07BA761DCD7B}" destId="{800C68AB-8158-314A-90B2-9BF38C23FD3D}" srcOrd="3" destOrd="0" presId="urn:microsoft.com/office/officeart/2005/8/layout/bList2"/>
    <dgm:cxn modelId="{8CDB5309-96A1-E14E-B0EF-F585DB49547A}" type="presParOf" srcId="{CF0A4F67-564E-CD49-8E88-1F1C417DCF92}" destId="{62C23051-BD95-D643-ABA0-A16471A30433}" srcOrd="3" destOrd="0" presId="urn:microsoft.com/office/officeart/2005/8/layout/bList2"/>
    <dgm:cxn modelId="{8250305E-A3FF-D043-88BD-D88EA17B9178}" type="presParOf" srcId="{CF0A4F67-564E-CD49-8E88-1F1C417DCF92}" destId="{267300DB-0291-4B47-9AB5-7E1702FCF775}" srcOrd="4" destOrd="0" presId="urn:microsoft.com/office/officeart/2005/8/layout/bList2"/>
    <dgm:cxn modelId="{2C1F9DDC-1EA6-3F4A-ADA8-8EC50031DA11}" type="presParOf" srcId="{267300DB-0291-4B47-9AB5-7E1702FCF775}" destId="{D83344FE-8B7C-5347-84EB-AAEFDB253708}" srcOrd="0" destOrd="0" presId="urn:microsoft.com/office/officeart/2005/8/layout/bList2"/>
    <dgm:cxn modelId="{99250559-EB6E-694A-89D9-69AD0E538C62}" type="presParOf" srcId="{267300DB-0291-4B47-9AB5-7E1702FCF775}" destId="{992A8926-446B-B044-BA31-779E8CB36602}" srcOrd="1" destOrd="0" presId="urn:microsoft.com/office/officeart/2005/8/layout/bList2"/>
    <dgm:cxn modelId="{821C3C6D-3439-0C4E-9416-E9D2CC70587B}" type="presParOf" srcId="{267300DB-0291-4B47-9AB5-7E1702FCF775}" destId="{8DBAE106-E175-9F4E-B7FF-6AE3D8DC7304}" srcOrd="2" destOrd="0" presId="urn:microsoft.com/office/officeart/2005/8/layout/bList2"/>
    <dgm:cxn modelId="{12BDD12F-D97D-AA41-86B5-AE23E8426A1D}" type="presParOf" srcId="{267300DB-0291-4B47-9AB5-7E1702FCF775}" destId="{2D763D37-2D03-9C47-A8D4-FD4607F639E4}" srcOrd="3" destOrd="0" presId="urn:microsoft.com/office/officeart/2005/8/layout/bList2"/>
    <dgm:cxn modelId="{FC634EF7-473E-B04F-9A51-B7BB3BB11DF2}" type="presParOf" srcId="{CF0A4F67-564E-CD49-8E88-1F1C417DCF92}" destId="{6512ECA9-8DCF-B04C-9A64-E3E6C4A3DAB4}" srcOrd="5" destOrd="0" presId="urn:microsoft.com/office/officeart/2005/8/layout/bList2"/>
    <dgm:cxn modelId="{B1F5379E-0DA6-3C4E-A3CF-E18111AADBAD}" type="presParOf" srcId="{CF0A4F67-564E-CD49-8E88-1F1C417DCF92}" destId="{42319DB2-3799-EC4A-9AFB-D36BB088D4F9}" srcOrd="6" destOrd="0" presId="urn:microsoft.com/office/officeart/2005/8/layout/bList2"/>
    <dgm:cxn modelId="{CDD99C50-28A9-0146-97EF-8FB7EAAC0193}" type="presParOf" srcId="{42319DB2-3799-EC4A-9AFB-D36BB088D4F9}" destId="{0ACD9FDC-170A-764A-B06F-1E7DB7D57A26}" srcOrd="0" destOrd="0" presId="urn:microsoft.com/office/officeart/2005/8/layout/bList2"/>
    <dgm:cxn modelId="{9B9CC224-E23B-644F-A1A3-9C72BCD04DF3}" type="presParOf" srcId="{42319DB2-3799-EC4A-9AFB-D36BB088D4F9}" destId="{4248548A-6FAF-D742-A534-BD41BECE4815}" srcOrd="1" destOrd="0" presId="urn:microsoft.com/office/officeart/2005/8/layout/bList2"/>
    <dgm:cxn modelId="{6CC37E3A-E103-864E-880B-C56173409714}" type="presParOf" srcId="{42319DB2-3799-EC4A-9AFB-D36BB088D4F9}" destId="{E336A146-30FA-0449-A6F3-7BFEE03BEF80}" srcOrd="2" destOrd="0" presId="urn:microsoft.com/office/officeart/2005/8/layout/bList2"/>
    <dgm:cxn modelId="{EA8C9D37-C6AC-7F41-B43A-00AD89054A4D}" type="presParOf" srcId="{42319DB2-3799-EC4A-9AFB-D36BB088D4F9}" destId="{BB8CD0A6-3A10-1041-A8F4-4E0033CEE77A}" srcOrd="3" destOrd="0" presId="urn:microsoft.com/office/officeart/2005/8/layout/bList2"/>
    <dgm:cxn modelId="{B308E1C0-A903-D346-8C21-2CD1DDD848AB}" type="presParOf" srcId="{CF0A4F67-564E-CD49-8E88-1F1C417DCF92}" destId="{0EEFF03F-1673-1446-AA70-162E7C291E41}" srcOrd="7" destOrd="0" presId="urn:microsoft.com/office/officeart/2005/8/layout/bList2"/>
    <dgm:cxn modelId="{50C66E0F-8EE9-1344-9118-9F19323D6012}" type="presParOf" srcId="{CF0A4F67-564E-CD49-8E88-1F1C417DCF92}" destId="{05BE51C9-BC67-5749-AA9C-E0D1CC1DCB0C}" srcOrd="8" destOrd="0" presId="urn:microsoft.com/office/officeart/2005/8/layout/bList2"/>
    <dgm:cxn modelId="{0F22553F-9EA9-234B-B85A-A264CD87259E}" type="presParOf" srcId="{05BE51C9-BC67-5749-AA9C-E0D1CC1DCB0C}" destId="{F89468C1-5412-B740-A09D-11E04EAE8BBB}" srcOrd="0" destOrd="0" presId="urn:microsoft.com/office/officeart/2005/8/layout/bList2"/>
    <dgm:cxn modelId="{88A4D9BD-2A18-D449-9E1E-98896295BBB4}" type="presParOf" srcId="{05BE51C9-BC67-5749-AA9C-E0D1CC1DCB0C}" destId="{2721807A-E23C-C045-99DC-82F173CBE6BB}" srcOrd="1" destOrd="0" presId="urn:microsoft.com/office/officeart/2005/8/layout/bList2"/>
    <dgm:cxn modelId="{81AFF14D-BE48-594F-86C5-F8C5DF3877A5}" type="presParOf" srcId="{05BE51C9-BC67-5749-AA9C-E0D1CC1DCB0C}" destId="{899CDB68-AA42-3D48-A443-7792772FF6FF}" srcOrd="2" destOrd="0" presId="urn:microsoft.com/office/officeart/2005/8/layout/bList2"/>
    <dgm:cxn modelId="{367726DF-7826-2247-A2F9-80F5F9B33C73}" type="presParOf" srcId="{05BE51C9-BC67-5749-AA9C-E0D1CC1DCB0C}" destId="{475DFE09-A3CD-C144-9812-3C51C6758329}" srcOrd="3" destOrd="0" presId="urn:microsoft.com/office/officeart/2005/8/layout/bList2"/>
    <dgm:cxn modelId="{DD879C3C-2B59-F444-89AC-E86EFCFEE1F4}" type="presParOf" srcId="{CF0A4F67-564E-CD49-8E88-1F1C417DCF92}" destId="{9D34CDB1-F5E3-F144-9D48-F7131119392E}" srcOrd="9" destOrd="0" presId="urn:microsoft.com/office/officeart/2005/8/layout/bList2"/>
    <dgm:cxn modelId="{196C2292-E8AC-2743-A503-21A3C2D450B3}" type="presParOf" srcId="{CF0A4F67-564E-CD49-8E88-1F1C417DCF92}" destId="{F66A7D92-A0EA-EF4E-A288-DF6FA9733734}" srcOrd="10" destOrd="0" presId="urn:microsoft.com/office/officeart/2005/8/layout/bList2"/>
    <dgm:cxn modelId="{213FE419-4899-0846-8588-A245B8A3D27B}" type="presParOf" srcId="{F66A7D92-A0EA-EF4E-A288-DF6FA9733734}" destId="{65E5E102-4845-C047-8141-5674981EB493}" srcOrd="0" destOrd="0" presId="urn:microsoft.com/office/officeart/2005/8/layout/bList2"/>
    <dgm:cxn modelId="{461431EB-47ED-4545-AA1A-66FB8F782F3B}" type="presParOf" srcId="{F66A7D92-A0EA-EF4E-A288-DF6FA9733734}" destId="{F341AAFB-E831-EF49-90D9-29DD783AA913}" srcOrd="1" destOrd="0" presId="urn:microsoft.com/office/officeart/2005/8/layout/bList2"/>
    <dgm:cxn modelId="{9BB89ED7-62FD-A849-B4A3-0EC83B799F34}" type="presParOf" srcId="{F66A7D92-A0EA-EF4E-A288-DF6FA9733734}" destId="{62C5FBE8-EAB5-0743-B9DB-16FB44CB59A4}" srcOrd="2" destOrd="0" presId="urn:microsoft.com/office/officeart/2005/8/layout/bList2"/>
    <dgm:cxn modelId="{EF93B7C6-B22F-D947-9F16-83A8960EAE7A}" type="presParOf" srcId="{F66A7D92-A0EA-EF4E-A288-DF6FA9733734}" destId="{36A8FF1C-0945-6748-A961-CBAAA315E250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8DC9CD-4CCF-C040-911E-B3FB378EDE03}" type="doc">
      <dgm:prSet loTypeId="urn:microsoft.com/office/officeart/2005/8/layout/bList2" loCatId="" qsTypeId="urn:microsoft.com/office/officeart/2005/8/quickstyle/simple4" qsCatId="simple" csTypeId="urn:microsoft.com/office/officeart/2005/8/colors/accent1_2" csCatId="accent1" phldr="1"/>
      <dgm:spPr/>
    </dgm:pt>
    <dgm:pt modelId="{B3794C86-9AA6-1B43-B894-A5BA5E8C79F5}">
      <dgm:prSet phldrT="[文本]"/>
      <dgm:spPr/>
      <dgm:t>
        <a:bodyPr/>
        <a:lstStyle/>
        <a:p>
          <a:endParaRPr lang="en-US" altLang="zh-CN" dirty="0" smtClean="0"/>
        </a:p>
      </dgm:t>
    </dgm:pt>
    <dgm:pt modelId="{38C4E075-8E6B-F346-8E6E-F0FE832DBA1B}" type="parTrans" cxnId="{0D835A8F-E50B-9548-8DAC-EA59F111D151}">
      <dgm:prSet/>
      <dgm:spPr/>
      <dgm:t>
        <a:bodyPr/>
        <a:lstStyle/>
        <a:p>
          <a:endParaRPr lang="zh-CN" altLang="en-US"/>
        </a:p>
      </dgm:t>
    </dgm:pt>
    <dgm:pt modelId="{B2203384-19E6-3949-A441-0834874558D2}" type="sibTrans" cxnId="{0D835A8F-E50B-9548-8DAC-EA59F111D151}">
      <dgm:prSet/>
      <dgm:spPr/>
      <dgm:t>
        <a:bodyPr/>
        <a:lstStyle/>
        <a:p>
          <a:endParaRPr lang="zh-CN" altLang="en-US"/>
        </a:p>
      </dgm:t>
    </dgm:pt>
    <dgm:pt modelId="{66635910-33F6-8F44-8FF7-8D4DA08BF4C9}">
      <dgm:prSet phldrT="[文本]"/>
      <dgm:spPr/>
      <dgm:t>
        <a:bodyPr/>
        <a:lstStyle/>
        <a:p>
          <a:endParaRPr lang="zh-CN" altLang="en-US" dirty="0"/>
        </a:p>
      </dgm:t>
    </dgm:pt>
    <dgm:pt modelId="{842CD3F6-C5C4-814D-B31E-90B8CE217BBF}" type="parTrans" cxnId="{5DF17134-1127-2744-B6D5-4555CCD5ED79}">
      <dgm:prSet/>
      <dgm:spPr/>
      <dgm:t>
        <a:bodyPr/>
        <a:lstStyle/>
        <a:p>
          <a:endParaRPr lang="zh-CN" altLang="en-US"/>
        </a:p>
      </dgm:t>
    </dgm:pt>
    <dgm:pt modelId="{59FF33E1-64FB-CA4D-90FA-1563875A8AC6}" type="sibTrans" cxnId="{5DF17134-1127-2744-B6D5-4555CCD5ED79}">
      <dgm:prSet/>
      <dgm:spPr/>
      <dgm:t>
        <a:bodyPr/>
        <a:lstStyle/>
        <a:p>
          <a:endParaRPr lang="zh-CN" altLang="en-US"/>
        </a:p>
      </dgm:t>
    </dgm:pt>
    <dgm:pt modelId="{EA434D29-589E-C94B-BF59-23C5811B5C3F}">
      <dgm:prSet phldrT="[文本]"/>
      <dgm:spPr/>
      <dgm:t>
        <a:bodyPr/>
        <a:lstStyle/>
        <a:p>
          <a:endParaRPr lang="en-US" altLang="zh-CN" dirty="0" smtClean="0"/>
        </a:p>
      </dgm:t>
    </dgm:pt>
    <dgm:pt modelId="{B9D97436-F9BB-F24B-9F1F-07440FAF0241}" type="parTrans" cxnId="{9F78AC1C-078F-5A45-9F0C-8C2F5B1D8405}">
      <dgm:prSet/>
      <dgm:spPr/>
      <dgm:t>
        <a:bodyPr/>
        <a:lstStyle/>
        <a:p>
          <a:endParaRPr lang="zh-CN" altLang="en-US"/>
        </a:p>
      </dgm:t>
    </dgm:pt>
    <dgm:pt modelId="{C812D55E-252D-ED47-933A-75BE5A137FB4}" type="sibTrans" cxnId="{9F78AC1C-078F-5A45-9F0C-8C2F5B1D8405}">
      <dgm:prSet/>
      <dgm:spPr/>
      <dgm:t>
        <a:bodyPr/>
        <a:lstStyle/>
        <a:p>
          <a:endParaRPr lang="zh-CN" altLang="en-US"/>
        </a:p>
      </dgm:t>
    </dgm:pt>
    <dgm:pt modelId="{69113AC9-A8E0-FF40-A7D4-433449686696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altLang="zh-CN" smtClean="0"/>
        </a:p>
        <a:p>
          <a:endParaRPr lang="zh-CN" altLang="en-US"/>
        </a:p>
      </dgm:t>
    </dgm:pt>
    <dgm:pt modelId="{C8DAD9C9-ECBC-8B47-B49C-91DC4F7A6974}" type="parTrans" cxnId="{1AE41D76-BE3A-A74E-98D7-404B974DEF84}">
      <dgm:prSet/>
      <dgm:spPr/>
      <dgm:t>
        <a:bodyPr/>
        <a:lstStyle/>
        <a:p>
          <a:endParaRPr lang="zh-CN" altLang="en-US"/>
        </a:p>
      </dgm:t>
    </dgm:pt>
    <dgm:pt modelId="{C9990368-66FA-AF47-8191-C92A78955972}" type="sibTrans" cxnId="{1AE41D76-BE3A-A74E-98D7-404B974DEF84}">
      <dgm:prSet/>
      <dgm:spPr/>
      <dgm:t>
        <a:bodyPr/>
        <a:lstStyle/>
        <a:p>
          <a:endParaRPr lang="zh-CN" altLang="en-US"/>
        </a:p>
      </dgm:t>
    </dgm:pt>
    <dgm:pt modelId="{95906037-AE3D-A848-BDED-9B022A1555DA}">
      <dgm:prSet phldrT="[文本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altLang="zh-CN" smtClean="0"/>
        </a:p>
        <a:p>
          <a:endParaRPr lang="zh-CN" altLang="en-US"/>
        </a:p>
      </dgm:t>
    </dgm:pt>
    <dgm:pt modelId="{0740C89A-F352-8B4B-9EC0-A47EC8D476B1}" type="parTrans" cxnId="{8302F2EA-B216-4C42-86AF-CD77BA680B5F}">
      <dgm:prSet/>
      <dgm:spPr/>
      <dgm:t>
        <a:bodyPr/>
        <a:lstStyle/>
        <a:p>
          <a:endParaRPr lang="zh-CN" altLang="en-US"/>
        </a:p>
      </dgm:t>
    </dgm:pt>
    <dgm:pt modelId="{D9A0D681-6226-5D46-B587-4B3C6FC9617F}" type="sibTrans" cxnId="{8302F2EA-B216-4C42-86AF-CD77BA680B5F}">
      <dgm:prSet/>
      <dgm:spPr/>
      <dgm:t>
        <a:bodyPr/>
        <a:lstStyle/>
        <a:p>
          <a:endParaRPr lang="zh-CN" altLang="en-US"/>
        </a:p>
      </dgm:t>
    </dgm:pt>
    <dgm:pt modelId="{708370C7-17D8-9641-A049-C5773D962C2F}">
      <dgm:prSet phldrT="[文本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 altLang="zh-CN" smtClean="0"/>
        </a:p>
        <a:p>
          <a:endParaRPr lang="zh-CN" altLang="en-US"/>
        </a:p>
      </dgm:t>
    </dgm:pt>
    <dgm:pt modelId="{3F95E577-FD82-F345-8972-8100F1E5584A}" type="parTrans" cxnId="{35EE8D64-664B-7240-94F7-03C7C3EF522A}">
      <dgm:prSet/>
      <dgm:spPr/>
      <dgm:t>
        <a:bodyPr/>
        <a:lstStyle/>
        <a:p>
          <a:endParaRPr lang="zh-CN" altLang="en-US"/>
        </a:p>
      </dgm:t>
    </dgm:pt>
    <dgm:pt modelId="{E3B6DE82-01EA-0541-A890-4374730AD377}" type="sibTrans" cxnId="{35EE8D64-664B-7240-94F7-03C7C3EF522A}">
      <dgm:prSet/>
      <dgm:spPr/>
      <dgm:t>
        <a:bodyPr/>
        <a:lstStyle/>
        <a:p>
          <a:endParaRPr lang="zh-CN" altLang="en-US"/>
        </a:p>
      </dgm:t>
    </dgm:pt>
    <dgm:pt modelId="{AC684475-A650-3846-9B12-D32DD85EF928}">
      <dgm:prSet phldrT="[文本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 altLang="zh-CN" smtClean="0"/>
        </a:p>
        <a:p>
          <a:endParaRPr lang="zh-CN" altLang="en-US"/>
        </a:p>
      </dgm:t>
    </dgm:pt>
    <dgm:pt modelId="{436113FB-A3AC-B646-8C72-6228CC13D639}" type="parTrans" cxnId="{4F7DE63F-6ED1-4348-81BF-9EC02811233B}">
      <dgm:prSet/>
      <dgm:spPr/>
      <dgm:t>
        <a:bodyPr/>
        <a:lstStyle/>
        <a:p>
          <a:endParaRPr lang="zh-CN" altLang="en-US"/>
        </a:p>
      </dgm:t>
    </dgm:pt>
    <dgm:pt modelId="{62C70404-BBAF-7948-8B22-7B268705E6A5}" type="sibTrans" cxnId="{4F7DE63F-6ED1-4348-81BF-9EC02811233B}">
      <dgm:prSet/>
      <dgm:spPr/>
      <dgm:t>
        <a:bodyPr/>
        <a:lstStyle/>
        <a:p>
          <a:endParaRPr lang="zh-CN" altLang="en-US"/>
        </a:p>
      </dgm:t>
    </dgm:pt>
    <dgm:pt modelId="{A6C18C88-2F0A-2B4A-BD66-88A3FDE67089}">
      <dgm:prSet phldrT="[文本]"/>
      <dgm:spPr/>
      <dgm:t>
        <a:bodyPr/>
        <a:lstStyle/>
        <a:p>
          <a:endParaRPr lang="zh-CN" altLang="en-US" dirty="0"/>
        </a:p>
      </dgm:t>
    </dgm:pt>
    <dgm:pt modelId="{69BB21CC-0565-1943-9AB7-04936CEAFBC8}" type="sibTrans" cxnId="{91FFAE6A-AE17-5342-8738-38560F62ACEF}">
      <dgm:prSet/>
      <dgm:spPr/>
      <dgm:t>
        <a:bodyPr/>
        <a:lstStyle/>
        <a:p>
          <a:endParaRPr lang="zh-CN" altLang="en-US"/>
        </a:p>
      </dgm:t>
    </dgm:pt>
    <dgm:pt modelId="{31A5826C-6B4E-CD40-9246-389D62097130}" type="parTrans" cxnId="{91FFAE6A-AE17-5342-8738-38560F62ACEF}">
      <dgm:prSet/>
      <dgm:spPr/>
      <dgm:t>
        <a:bodyPr/>
        <a:lstStyle/>
        <a:p>
          <a:endParaRPr lang="zh-CN" altLang="en-US"/>
        </a:p>
      </dgm:t>
    </dgm:pt>
    <dgm:pt modelId="{CF0A4F67-564E-CD49-8E88-1F1C417DCF92}" type="pres">
      <dgm:prSet presAssocID="{DB8DC9CD-4CCF-C040-911E-B3FB378EDE03}" presName="diagram" presStyleCnt="0">
        <dgm:presLayoutVars>
          <dgm:dir/>
          <dgm:animLvl val="lvl"/>
          <dgm:resizeHandles val="exact"/>
        </dgm:presLayoutVars>
      </dgm:prSet>
      <dgm:spPr/>
    </dgm:pt>
    <dgm:pt modelId="{3D12C5B2-B31A-7440-B0AD-626E67F5D06A}" type="pres">
      <dgm:prSet presAssocID="{A6C18C88-2F0A-2B4A-BD66-88A3FDE67089}" presName="compNode" presStyleCnt="0"/>
      <dgm:spPr/>
    </dgm:pt>
    <dgm:pt modelId="{D3CFFCB9-A257-BC4A-86BF-60C947727093}" type="pres">
      <dgm:prSet presAssocID="{A6C18C88-2F0A-2B4A-BD66-88A3FDE67089}" presName="childRect" presStyleLbl="bgAcc1" presStyleIdx="0" presStyleCnt="4" custScaleX="16779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77E7C4-1D4B-044B-BE7A-263D984CD516}" type="pres">
      <dgm:prSet presAssocID="{A6C18C88-2F0A-2B4A-BD66-88A3FDE6708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97D087-F0E5-ED4D-ABE9-340695A37889}" type="pres">
      <dgm:prSet presAssocID="{A6C18C88-2F0A-2B4A-BD66-88A3FDE67089}" presName="parentRect" presStyleLbl="alignNode1" presStyleIdx="0" presStyleCnt="4" custScaleX="166653"/>
      <dgm:spPr/>
      <dgm:t>
        <a:bodyPr/>
        <a:lstStyle/>
        <a:p>
          <a:endParaRPr lang="zh-CN" altLang="en-US"/>
        </a:p>
      </dgm:t>
    </dgm:pt>
    <dgm:pt modelId="{76928044-DA32-384D-818C-DA0F3FD68F97}" type="pres">
      <dgm:prSet presAssocID="{A6C18C88-2F0A-2B4A-BD66-88A3FDE67089}" presName="adorn" presStyleLbl="fgAccFollowNode1" presStyleIdx="0" presStyleCnt="4" custLinFactNeighborX="78760" custLinFactNeighborY="-2541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D151899F-F7AF-0849-BDF2-78CF355B256A}" type="pres">
      <dgm:prSet presAssocID="{69BB21CC-0565-1943-9AB7-04936CEAFBC8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5B84CB2-E726-134B-A626-07BA761DCD7B}" type="pres">
      <dgm:prSet presAssocID="{B3794C86-9AA6-1B43-B894-A5BA5E8C79F5}" presName="compNode" presStyleCnt="0"/>
      <dgm:spPr/>
    </dgm:pt>
    <dgm:pt modelId="{89A4249C-B0E7-5D45-829F-AC5E3035891C}" type="pres">
      <dgm:prSet presAssocID="{B3794C86-9AA6-1B43-B894-A5BA5E8C79F5}" presName="childRect" presStyleLbl="bgAcc1" presStyleIdx="1" presStyleCnt="4" custScaleX="169110" custLinFactNeighborX="1152" custLinFactNeighborY="93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6D06A9-0051-7943-A74E-58660C12F055}" type="pres">
      <dgm:prSet presAssocID="{B3794C86-9AA6-1B43-B894-A5BA5E8C79F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B56062-B5D7-6C4B-8076-0769B132FBD6}" type="pres">
      <dgm:prSet presAssocID="{B3794C86-9AA6-1B43-B894-A5BA5E8C79F5}" presName="parentRect" presStyleLbl="alignNode1" presStyleIdx="1" presStyleCnt="4" custScaleX="168101"/>
      <dgm:spPr/>
      <dgm:t>
        <a:bodyPr/>
        <a:lstStyle/>
        <a:p>
          <a:endParaRPr lang="zh-CN" altLang="en-US"/>
        </a:p>
      </dgm:t>
    </dgm:pt>
    <dgm:pt modelId="{800C68AB-8158-314A-90B2-9BF38C23FD3D}" type="pres">
      <dgm:prSet presAssocID="{B3794C86-9AA6-1B43-B894-A5BA5E8C79F5}" presName="adorn" presStyleLbl="fgAccFollowNode1" presStyleIdx="1" presStyleCnt="4" custLinFactNeighborX="92926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2C23051-BD95-D643-ABA0-A16471A30433}" type="pres">
      <dgm:prSet presAssocID="{B2203384-19E6-3949-A441-0834874558D2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267300DB-0291-4B47-9AB5-7E1702FCF775}" type="pres">
      <dgm:prSet presAssocID="{66635910-33F6-8F44-8FF7-8D4DA08BF4C9}" presName="compNode" presStyleCnt="0"/>
      <dgm:spPr/>
    </dgm:pt>
    <dgm:pt modelId="{D83344FE-8B7C-5347-84EB-AAEFDB253708}" type="pres">
      <dgm:prSet presAssocID="{66635910-33F6-8F44-8FF7-8D4DA08BF4C9}" presName="childRect" presStyleLbl="bgAcc1" presStyleIdx="2" presStyleCnt="4" custScaleX="167067" custLinFactNeighborX="-250" custLinFactNeighborY="37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2A8926-446B-B044-BA31-779E8CB36602}" type="pres">
      <dgm:prSet presAssocID="{66635910-33F6-8F44-8FF7-8D4DA08BF4C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BAE106-E175-9F4E-B7FF-6AE3D8DC7304}" type="pres">
      <dgm:prSet presAssocID="{66635910-33F6-8F44-8FF7-8D4DA08BF4C9}" presName="parentRect" presStyleLbl="alignNode1" presStyleIdx="2" presStyleCnt="4" custScaleX="162434" custLinFactNeighborX="992" custLinFactNeighborY="-2162"/>
      <dgm:spPr/>
      <dgm:t>
        <a:bodyPr/>
        <a:lstStyle/>
        <a:p>
          <a:endParaRPr lang="zh-CN" altLang="en-US"/>
        </a:p>
      </dgm:t>
    </dgm:pt>
    <dgm:pt modelId="{2D763D37-2D03-9C47-A8D4-FD4607F639E4}" type="pres">
      <dgm:prSet presAssocID="{66635910-33F6-8F44-8FF7-8D4DA08BF4C9}" presName="adorn" presStyleLbl="fgAccFollowNode1" presStyleIdx="2" presStyleCnt="4" custLinFactNeighborX="22203" custLinFactNeighborY="569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512ECA9-8DCF-B04C-9A64-E3E6C4A3DAB4}" type="pres">
      <dgm:prSet presAssocID="{59FF33E1-64FB-CA4D-90FA-1563875A8AC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42319DB2-3799-EC4A-9AFB-D36BB088D4F9}" type="pres">
      <dgm:prSet presAssocID="{EA434D29-589E-C94B-BF59-23C5811B5C3F}" presName="compNode" presStyleCnt="0"/>
      <dgm:spPr/>
    </dgm:pt>
    <dgm:pt modelId="{0ACD9FDC-170A-764A-B06F-1E7DB7D57A26}" type="pres">
      <dgm:prSet presAssocID="{EA434D29-589E-C94B-BF59-23C5811B5C3F}" presName="childRect" presStyleLbl="bgAcc1" presStyleIdx="3" presStyleCnt="4" custScaleX="16774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48548A-6FAF-D742-A534-BD41BECE4815}" type="pres">
      <dgm:prSet presAssocID="{EA434D29-589E-C94B-BF59-23C5811B5C3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36A146-30FA-0449-A6F3-7BFEE03BEF80}" type="pres">
      <dgm:prSet presAssocID="{EA434D29-589E-C94B-BF59-23C5811B5C3F}" presName="parentRect" presStyleLbl="alignNode1" presStyleIdx="3" presStyleCnt="4" custScaleX="167584"/>
      <dgm:spPr/>
      <dgm:t>
        <a:bodyPr/>
        <a:lstStyle/>
        <a:p>
          <a:endParaRPr lang="zh-CN" altLang="en-US"/>
        </a:p>
      </dgm:t>
    </dgm:pt>
    <dgm:pt modelId="{BB8CD0A6-3A10-1041-A8F4-4E0033CEE77A}" type="pres">
      <dgm:prSet presAssocID="{EA434D29-589E-C94B-BF59-23C5811B5C3F}" presName="adorn" presStyleLbl="fgAccFollowNode1" presStyleIdx="3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4F7DE63F-6ED1-4348-81BF-9EC02811233B}" srcId="{EA434D29-589E-C94B-BF59-23C5811B5C3F}" destId="{AC684475-A650-3846-9B12-D32DD85EF928}" srcOrd="0" destOrd="0" parTransId="{436113FB-A3AC-B646-8C72-6228CC13D639}" sibTransId="{62C70404-BBAF-7948-8B22-7B268705E6A5}"/>
    <dgm:cxn modelId="{91FFAE6A-AE17-5342-8738-38560F62ACEF}" srcId="{DB8DC9CD-4CCF-C040-911E-B3FB378EDE03}" destId="{A6C18C88-2F0A-2B4A-BD66-88A3FDE67089}" srcOrd="0" destOrd="0" parTransId="{31A5826C-6B4E-CD40-9246-389D62097130}" sibTransId="{69BB21CC-0565-1943-9AB7-04936CEAFBC8}"/>
    <dgm:cxn modelId="{1AE41D76-BE3A-A74E-98D7-404B974DEF84}" srcId="{A6C18C88-2F0A-2B4A-BD66-88A3FDE67089}" destId="{69113AC9-A8E0-FF40-A7D4-433449686696}" srcOrd="0" destOrd="0" parTransId="{C8DAD9C9-ECBC-8B47-B49C-91DC4F7A6974}" sibTransId="{C9990368-66FA-AF47-8191-C92A78955972}"/>
    <dgm:cxn modelId="{D3900576-1142-3649-83F9-3DF418436511}" type="presOf" srcId="{DB8DC9CD-4CCF-C040-911E-B3FB378EDE03}" destId="{CF0A4F67-564E-CD49-8E88-1F1C417DCF92}" srcOrd="0" destOrd="0" presId="urn:microsoft.com/office/officeart/2005/8/layout/bList2"/>
    <dgm:cxn modelId="{35EE8D64-664B-7240-94F7-03C7C3EF522A}" srcId="{66635910-33F6-8F44-8FF7-8D4DA08BF4C9}" destId="{708370C7-17D8-9641-A049-C5773D962C2F}" srcOrd="0" destOrd="0" parTransId="{3F95E577-FD82-F345-8972-8100F1E5584A}" sibTransId="{E3B6DE82-01EA-0541-A890-4374730AD377}"/>
    <dgm:cxn modelId="{7A044836-2A17-DE45-8440-3E2CE3D77D56}" type="presOf" srcId="{59FF33E1-64FB-CA4D-90FA-1563875A8AC6}" destId="{6512ECA9-8DCF-B04C-9A64-E3E6C4A3DAB4}" srcOrd="0" destOrd="0" presId="urn:microsoft.com/office/officeart/2005/8/layout/bList2"/>
    <dgm:cxn modelId="{C7AD0DF8-57BB-9944-B5DA-97F9B6CB9089}" type="presOf" srcId="{69BB21CC-0565-1943-9AB7-04936CEAFBC8}" destId="{D151899F-F7AF-0849-BDF2-78CF355B256A}" srcOrd="0" destOrd="0" presId="urn:microsoft.com/office/officeart/2005/8/layout/bList2"/>
    <dgm:cxn modelId="{5DF17134-1127-2744-B6D5-4555CCD5ED79}" srcId="{DB8DC9CD-4CCF-C040-911E-B3FB378EDE03}" destId="{66635910-33F6-8F44-8FF7-8D4DA08BF4C9}" srcOrd="2" destOrd="0" parTransId="{842CD3F6-C5C4-814D-B31E-90B8CE217BBF}" sibTransId="{59FF33E1-64FB-CA4D-90FA-1563875A8AC6}"/>
    <dgm:cxn modelId="{44691AFF-7A65-2E43-8658-0CA3FF00236C}" type="presOf" srcId="{95906037-AE3D-A848-BDED-9B022A1555DA}" destId="{89A4249C-B0E7-5D45-829F-AC5E3035891C}" srcOrd="0" destOrd="0" presId="urn:microsoft.com/office/officeart/2005/8/layout/bList2"/>
    <dgm:cxn modelId="{BBACABC5-0005-5847-A816-3FA1941DF1F8}" type="presOf" srcId="{69113AC9-A8E0-FF40-A7D4-433449686696}" destId="{D3CFFCB9-A257-BC4A-86BF-60C947727093}" srcOrd="0" destOrd="0" presId="urn:microsoft.com/office/officeart/2005/8/layout/bList2"/>
    <dgm:cxn modelId="{5EC138BC-031C-9247-AB99-B422B8195762}" type="presOf" srcId="{B2203384-19E6-3949-A441-0834874558D2}" destId="{62C23051-BD95-D643-ABA0-A16471A30433}" srcOrd="0" destOrd="0" presId="urn:microsoft.com/office/officeart/2005/8/layout/bList2"/>
    <dgm:cxn modelId="{715AACE5-78CD-034C-AB61-98CEBDFF0A73}" type="presOf" srcId="{708370C7-17D8-9641-A049-C5773D962C2F}" destId="{D83344FE-8B7C-5347-84EB-AAEFDB253708}" srcOrd="0" destOrd="0" presId="urn:microsoft.com/office/officeart/2005/8/layout/bList2"/>
    <dgm:cxn modelId="{9F78AC1C-078F-5A45-9F0C-8C2F5B1D8405}" srcId="{DB8DC9CD-4CCF-C040-911E-B3FB378EDE03}" destId="{EA434D29-589E-C94B-BF59-23C5811B5C3F}" srcOrd="3" destOrd="0" parTransId="{B9D97436-F9BB-F24B-9F1F-07440FAF0241}" sibTransId="{C812D55E-252D-ED47-933A-75BE5A137FB4}"/>
    <dgm:cxn modelId="{67A486EE-7248-A744-A2F3-C26A673FD525}" type="presOf" srcId="{EA434D29-589E-C94B-BF59-23C5811B5C3F}" destId="{4248548A-6FAF-D742-A534-BD41BECE4815}" srcOrd="0" destOrd="0" presId="urn:microsoft.com/office/officeart/2005/8/layout/bList2"/>
    <dgm:cxn modelId="{28148D32-D7B6-8F48-A4BB-6686CD53C8EA}" type="presOf" srcId="{66635910-33F6-8F44-8FF7-8D4DA08BF4C9}" destId="{8DBAE106-E175-9F4E-B7FF-6AE3D8DC7304}" srcOrd="1" destOrd="0" presId="urn:microsoft.com/office/officeart/2005/8/layout/bList2"/>
    <dgm:cxn modelId="{10E57780-877C-EE47-9875-4EE8E8C2C88C}" type="presOf" srcId="{66635910-33F6-8F44-8FF7-8D4DA08BF4C9}" destId="{992A8926-446B-B044-BA31-779E8CB36602}" srcOrd="0" destOrd="0" presId="urn:microsoft.com/office/officeart/2005/8/layout/bList2"/>
    <dgm:cxn modelId="{0D835A8F-E50B-9548-8DAC-EA59F111D151}" srcId="{DB8DC9CD-4CCF-C040-911E-B3FB378EDE03}" destId="{B3794C86-9AA6-1B43-B894-A5BA5E8C79F5}" srcOrd="1" destOrd="0" parTransId="{38C4E075-8E6B-F346-8E6E-F0FE832DBA1B}" sibTransId="{B2203384-19E6-3949-A441-0834874558D2}"/>
    <dgm:cxn modelId="{72A97E52-A527-F045-A7F8-7255565B7751}" type="presOf" srcId="{AC684475-A650-3846-9B12-D32DD85EF928}" destId="{0ACD9FDC-170A-764A-B06F-1E7DB7D57A26}" srcOrd="0" destOrd="0" presId="urn:microsoft.com/office/officeart/2005/8/layout/bList2"/>
    <dgm:cxn modelId="{9F81E9F1-7CDF-CD46-B524-7DC65BA0E195}" type="presOf" srcId="{A6C18C88-2F0A-2B4A-BD66-88A3FDE67089}" destId="{A377E7C4-1D4B-044B-BE7A-263D984CD516}" srcOrd="0" destOrd="0" presId="urn:microsoft.com/office/officeart/2005/8/layout/bList2"/>
    <dgm:cxn modelId="{8FB1056D-F68B-D24D-B35C-B28F1F6C9D83}" type="presOf" srcId="{B3794C86-9AA6-1B43-B894-A5BA5E8C79F5}" destId="{906D06A9-0051-7943-A74E-58660C12F055}" srcOrd="0" destOrd="0" presId="urn:microsoft.com/office/officeart/2005/8/layout/bList2"/>
    <dgm:cxn modelId="{42D460CD-1924-5C4D-86AC-51B75B81E6A4}" type="presOf" srcId="{B3794C86-9AA6-1B43-B894-A5BA5E8C79F5}" destId="{B7B56062-B5D7-6C4B-8076-0769B132FBD6}" srcOrd="1" destOrd="0" presId="urn:microsoft.com/office/officeart/2005/8/layout/bList2"/>
    <dgm:cxn modelId="{35CA358F-97A4-4542-B03B-AADF12F91BFF}" type="presOf" srcId="{A6C18C88-2F0A-2B4A-BD66-88A3FDE67089}" destId="{CC97D087-F0E5-ED4D-ABE9-340695A37889}" srcOrd="1" destOrd="0" presId="urn:microsoft.com/office/officeart/2005/8/layout/bList2"/>
    <dgm:cxn modelId="{8302F2EA-B216-4C42-86AF-CD77BA680B5F}" srcId="{B3794C86-9AA6-1B43-B894-A5BA5E8C79F5}" destId="{95906037-AE3D-A848-BDED-9B022A1555DA}" srcOrd="0" destOrd="0" parTransId="{0740C89A-F352-8B4B-9EC0-A47EC8D476B1}" sibTransId="{D9A0D681-6226-5D46-B587-4B3C6FC9617F}"/>
    <dgm:cxn modelId="{3A9BDD0D-2FD7-A644-8DCD-352A44B1A15E}" type="presOf" srcId="{EA434D29-589E-C94B-BF59-23C5811B5C3F}" destId="{E336A146-30FA-0449-A6F3-7BFEE03BEF80}" srcOrd="1" destOrd="0" presId="urn:microsoft.com/office/officeart/2005/8/layout/bList2"/>
    <dgm:cxn modelId="{14B78DB8-3777-6E4A-A679-91A0538B7675}" type="presParOf" srcId="{CF0A4F67-564E-CD49-8E88-1F1C417DCF92}" destId="{3D12C5B2-B31A-7440-B0AD-626E67F5D06A}" srcOrd="0" destOrd="0" presId="urn:microsoft.com/office/officeart/2005/8/layout/bList2"/>
    <dgm:cxn modelId="{3764651B-38FC-0A4C-9354-C097CA81FD01}" type="presParOf" srcId="{3D12C5B2-B31A-7440-B0AD-626E67F5D06A}" destId="{D3CFFCB9-A257-BC4A-86BF-60C947727093}" srcOrd="0" destOrd="0" presId="urn:microsoft.com/office/officeart/2005/8/layout/bList2"/>
    <dgm:cxn modelId="{AB3A3421-09AD-4E45-9964-473610B138C5}" type="presParOf" srcId="{3D12C5B2-B31A-7440-B0AD-626E67F5D06A}" destId="{A377E7C4-1D4B-044B-BE7A-263D984CD516}" srcOrd="1" destOrd="0" presId="urn:microsoft.com/office/officeart/2005/8/layout/bList2"/>
    <dgm:cxn modelId="{36704764-C90B-D542-AE9B-58C6440E0262}" type="presParOf" srcId="{3D12C5B2-B31A-7440-B0AD-626E67F5D06A}" destId="{CC97D087-F0E5-ED4D-ABE9-340695A37889}" srcOrd="2" destOrd="0" presId="urn:microsoft.com/office/officeart/2005/8/layout/bList2"/>
    <dgm:cxn modelId="{D6FBCEAC-F64C-014F-9ECE-33E164DBF9D8}" type="presParOf" srcId="{3D12C5B2-B31A-7440-B0AD-626E67F5D06A}" destId="{76928044-DA32-384D-818C-DA0F3FD68F97}" srcOrd="3" destOrd="0" presId="urn:microsoft.com/office/officeart/2005/8/layout/bList2"/>
    <dgm:cxn modelId="{D7878C84-72E2-F040-9409-4B393C55F5FB}" type="presParOf" srcId="{CF0A4F67-564E-CD49-8E88-1F1C417DCF92}" destId="{D151899F-F7AF-0849-BDF2-78CF355B256A}" srcOrd="1" destOrd="0" presId="urn:microsoft.com/office/officeart/2005/8/layout/bList2"/>
    <dgm:cxn modelId="{A8465BEB-E9F1-8C42-BCBB-9449770B29F4}" type="presParOf" srcId="{CF0A4F67-564E-CD49-8E88-1F1C417DCF92}" destId="{35B84CB2-E726-134B-A626-07BA761DCD7B}" srcOrd="2" destOrd="0" presId="urn:microsoft.com/office/officeart/2005/8/layout/bList2"/>
    <dgm:cxn modelId="{91A424D6-7469-494E-8D97-75D0E4DDC53C}" type="presParOf" srcId="{35B84CB2-E726-134B-A626-07BA761DCD7B}" destId="{89A4249C-B0E7-5D45-829F-AC5E3035891C}" srcOrd="0" destOrd="0" presId="urn:microsoft.com/office/officeart/2005/8/layout/bList2"/>
    <dgm:cxn modelId="{C0505F4D-27D8-1A46-A81E-03B95BEF5C20}" type="presParOf" srcId="{35B84CB2-E726-134B-A626-07BA761DCD7B}" destId="{906D06A9-0051-7943-A74E-58660C12F055}" srcOrd="1" destOrd="0" presId="urn:microsoft.com/office/officeart/2005/8/layout/bList2"/>
    <dgm:cxn modelId="{F3743CBC-9B76-A042-9C4D-246C4138E0D6}" type="presParOf" srcId="{35B84CB2-E726-134B-A626-07BA761DCD7B}" destId="{B7B56062-B5D7-6C4B-8076-0769B132FBD6}" srcOrd="2" destOrd="0" presId="urn:microsoft.com/office/officeart/2005/8/layout/bList2"/>
    <dgm:cxn modelId="{54411F65-ED76-E74A-82D5-9308B8A9D4E8}" type="presParOf" srcId="{35B84CB2-E726-134B-A626-07BA761DCD7B}" destId="{800C68AB-8158-314A-90B2-9BF38C23FD3D}" srcOrd="3" destOrd="0" presId="urn:microsoft.com/office/officeart/2005/8/layout/bList2"/>
    <dgm:cxn modelId="{357DDCC0-45D4-AB41-B597-E7B52B784882}" type="presParOf" srcId="{CF0A4F67-564E-CD49-8E88-1F1C417DCF92}" destId="{62C23051-BD95-D643-ABA0-A16471A30433}" srcOrd="3" destOrd="0" presId="urn:microsoft.com/office/officeart/2005/8/layout/bList2"/>
    <dgm:cxn modelId="{E8DD0A32-EE0D-EC42-A865-607894E01007}" type="presParOf" srcId="{CF0A4F67-564E-CD49-8E88-1F1C417DCF92}" destId="{267300DB-0291-4B47-9AB5-7E1702FCF775}" srcOrd="4" destOrd="0" presId="urn:microsoft.com/office/officeart/2005/8/layout/bList2"/>
    <dgm:cxn modelId="{58127EFE-51E8-9849-A88B-F16972211634}" type="presParOf" srcId="{267300DB-0291-4B47-9AB5-7E1702FCF775}" destId="{D83344FE-8B7C-5347-84EB-AAEFDB253708}" srcOrd="0" destOrd="0" presId="urn:microsoft.com/office/officeart/2005/8/layout/bList2"/>
    <dgm:cxn modelId="{737179BF-F684-524C-A98F-2158CE3AEF97}" type="presParOf" srcId="{267300DB-0291-4B47-9AB5-7E1702FCF775}" destId="{992A8926-446B-B044-BA31-779E8CB36602}" srcOrd="1" destOrd="0" presId="urn:microsoft.com/office/officeart/2005/8/layout/bList2"/>
    <dgm:cxn modelId="{C083D210-4D4D-AA4E-9EF2-E4255989E338}" type="presParOf" srcId="{267300DB-0291-4B47-9AB5-7E1702FCF775}" destId="{8DBAE106-E175-9F4E-B7FF-6AE3D8DC7304}" srcOrd="2" destOrd="0" presId="urn:microsoft.com/office/officeart/2005/8/layout/bList2"/>
    <dgm:cxn modelId="{0470F13B-879B-6244-8F6A-F81D5CE6BA22}" type="presParOf" srcId="{267300DB-0291-4B47-9AB5-7E1702FCF775}" destId="{2D763D37-2D03-9C47-A8D4-FD4607F639E4}" srcOrd="3" destOrd="0" presId="urn:microsoft.com/office/officeart/2005/8/layout/bList2"/>
    <dgm:cxn modelId="{F2C37D3F-6BA5-494E-A1CA-E98ED154696A}" type="presParOf" srcId="{CF0A4F67-564E-CD49-8E88-1F1C417DCF92}" destId="{6512ECA9-8DCF-B04C-9A64-E3E6C4A3DAB4}" srcOrd="5" destOrd="0" presId="urn:microsoft.com/office/officeart/2005/8/layout/bList2"/>
    <dgm:cxn modelId="{C43B4971-1419-7B49-96C1-9196ECB2631C}" type="presParOf" srcId="{CF0A4F67-564E-CD49-8E88-1F1C417DCF92}" destId="{42319DB2-3799-EC4A-9AFB-D36BB088D4F9}" srcOrd="6" destOrd="0" presId="urn:microsoft.com/office/officeart/2005/8/layout/bList2"/>
    <dgm:cxn modelId="{B207137D-FD2A-0A4C-A485-2AE10886E4D5}" type="presParOf" srcId="{42319DB2-3799-EC4A-9AFB-D36BB088D4F9}" destId="{0ACD9FDC-170A-764A-B06F-1E7DB7D57A26}" srcOrd="0" destOrd="0" presId="urn:microsoft.com/office/officeart/2005/8/layout/bList2"/>
    <dgm:cxn modelId="{523AC284-9637-9D46-BD82-DBBE6C32A396}" type="presParOf" srcId="{42319DB2-3799-EC4A-9AFB-D36BB088D4F9}" destId="{4248548A-6FAF-D742-A534-BD41BECE4815}" srcOrd="1" destOrd="0" presId="urn:microsoft.com/office/officeart/2005/8/layout/bList2"/>
    <dgm:cxn modelId="{2411800A-9770-C64E-AEB6-50E73B488A0B}" type="presParOf" srcId="{42319DB2-3799-EC4A-9AFB-D36BB088D4F9}" destId="{E336A146-30FA-0449-A6F3-7BFEE03BEF80}" srcOrd="2" destOrd="0" presId="urn:microsoft.com/office/officeart/2005/8/layout/bList2"/>
    <dgm:cxn modelId="{B5862D22-3D27-6347-A900-22A770DE5DC1}" type="presParOf" srcId="{42319DB2-3799-EC4A-9AFB-D36BB088D4F9}" destId="{BB8CD0A6-3A10-1041-A8F4-4E0033CEE77A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FD16F-1C72-684B-814F-7C878CF6E09E}">
      <dsp:nvSpPr>
        <dsp:cNvPr id="0" name=""/>
        <dsp:cNvSpPr/>
      </dsp:nvSpPr>
      <dsp:spPr>
        <a:xfrm rot="5400000">
          <a:off x="7361014" y="3831136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700" kern="1200" dirty="0" smtClean="0"/>
            <a:t>CA</a:t>
          </a:r>
          <a:endParaRPr lang="zh-CN" altLang="en-US" sz="2700" kern="1200" dirty="0"/>
        </a:p>
      </dsp:txBody>
      <dsp:txXfrm rot="-5400000">
        <a:off x="7585245" y="3932683"/>
        <a:ext cx="669481" cy="769518"/>
      </dsp:txXfrm>
    </dsp:sp>
    <dsp:sp modelId="{0BDCDB57-330E-AE41-BFEA-2F19C71262F3}">
      <dsp:nvSpPr>
        <dsp:cNvPr id="0" name=""/>
        <dsp:cNvSpPr/>
      </dsp:nvSpPr>
      <dsp:spPr>
        <a:xfrm>
          <a:off x="7411753" y="228271"/>
          <a:ext cx="1247625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2BD2A-7BA0-3A47-958C-8B4F1FD03FD8}">
      <dsp:nvSpPr>
        <dsp:cNvPr id="0" name=""/>
        <dsp:cNvSpPr/>
      </dsp:nvSpPr>
      <dsp:spPr>
        <a:xfrm rot="5400000">
          <a:off x="1285198" y="5757611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1509429" y="5859158"/>
        <a:ext cx="669481" cy="769518"/>
      </dsp:txXfrm>
    </dsp:sp>
    <dsp:sp modelId="{8E29E8CF-209A-9147-B56A-829B7137431C}">
      <dsp:nvSpPr>
        <dsp:cNvPr id="0" name=""/>
        <dsp:cNvSpPr/>
      </dsp:nvSpPr>
      <dsp:spPr>
        <a:xfrm rot="5400000">
          <a:off x="7569660" y="5814571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CLUE</a:t>
          </a:r>
          <a:endParaRPr lang="zh-CN" altLang="en-US" sz="1600" kern="1200" dirty="0"/>
        </a:p>
      </dsp:txBody>
      <dsp:txXfrm rot="-5400000">
        <a:off x="7793891" y="5916118"/>
        <a:ext cx="669481" cy="769518"/>
      </dsp:txXfrm>
    </dsp:sp>
    <dsp:sp modelId="{A3CA44DF-738D-E34D-9D2C-C8BA350F936A}">
      <dsp:nvSpPr>
        <dsp:cNvPr id="0" name=""/>
        <dsp:cNvSpPr/>
      </dsp:nvSpPr>
      <dsp:spPr>
        <a:xfrm>
          <a:off x="4634780" y="1177182"/>
          <a:ext cx="1207379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62FC3-EBBC-B24D-9EEF-8777E2C2F548}">
      <dsp:nvSpPr>
        <dsp:cNvPr id="0" name=""/>
        <dsp:cNvSpPr/>
      </dsp:nvSpPr>
      <dsp:spPr>
        <a:xfrm rot="5400000">
          <a:off x="1934301" y="4827102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2158532" y="4928649"/>
        <a:ext cx="669481" cy="769518"/>
      </dsp:txXfrm>
    </dsp:sp>
    <dsp:sp modelId="{CE05EF5F-0399-7B47-8F8C-C1B17C350E28}">
      <dsp:nvSpPr>
        <dsp:cNvPr id="0" name=""/>
        <dsp:cNvSpPr/>
      </dsp:nvSpPr>
      <dsp:spPr>
        <a:xfrm rot="5400000">
          <a:off x="6874718" y="4806789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MARKOV</a:t>
          </a:r>
          <a:endParaRPr lang="zh-CN" altLang="en-US" sz="1100" kern="1200" dirty="0"/>
        </a:p>
      </dsp:txBody>
      <dsp:txXfrm rot="-5400000">
        <a:off x="7098949" y="4908336"/>
        <a:ext cx="669481" cy="769518"/>
      </dsp:txXfrm>
    </dsp:sp>
    <dsp:sp modelId="{87ED063D-438C-0447-A005-2E49C3049330}">
      <dsp:nvSpPr>
        <dsp:cNvPr id="0" name=""/>
        <dsp:cNvSpPr/>
      </dsp:nvSpPr>
      <dsp:spPr>
        <a:xfrm>
          <a:off x="7411753" y="2126093"/>
          <a:ext cx="1247625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6A6D2F-D381-9A44-B820-D7C8517D36FE}">
      <dsp:nvSpPr>
        <dsp:cNvPr id="0" name=""/>
        <dsp:cNvSpPr/>
      </dsp:nvSpPr>
      <dsp:spPr>
        <a:xfrm rot="5400000">
          <a:off x="1847144" y="6724408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2071375" y="6825955"/>
        <a:ext cx="669481" cy="769518"/>
      </dsp:txXfrm>
    </dsp:sp>
    <dsp:sp modelId="{ECD42289-3B80-AB4A-AE08-921FFC608003}">
      <dsp:nvSpPr>
        <dsp:cNvPr id="0" name=""/>
        <dsp:cNvSpPr/>
      </dsp:nvSpPr>
      <dsp:spPr>
        <a:xfrm rot="5400000">
          <a:off x="8039382" y="4795251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ABM</a:t>
          </a:r>
          <a:endParaRPr lang="zh-CN" altLang="en-US" sz="1800" kern="1200" dirty="0"/>
        </a:p>
      </dsp:txBody>
      <dsp:txXfrm rot="-5400000">
        <a:off x="8263613" y="4896798"/>
        <a:ext cx="669481" cy="769518"/>
      </dsp:txXfrm>
    </dsp:sp>
    <dsp:sp modelId="{DEBEC54C-88EA-6645-AEE3-26D1E6EDD74B}">
      <dsp:nvSpPr>
        <dsp:cNvPr id="0" name=""/>
        <dsp:cNvSpPr/>
      </dsp:nvSpPr>
      <dsp:spPr>
        <a:xfrm>
          <a:off x="4634780" y="3075004"/>
          <a:ext cx="1207379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30BB35-6BFF-8E40-BCB7-19E9B06532C1}">
      <dsp:nvSpPr>
        <dsp:cNvPr id="0" name=""/>
        <dsp:cNvSpPr/>
      </dsp:nvSpPr>
      <dsp:spPr>
        <a:xfrm rot="5400000">
          <a:off x="781990" y="4799187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1006221" y="4900734"/>
        <a:ext cx="669481" cy="769518"/>
      </dsp:txXfrm>
    </dsp:sp>
    <dsp:sp modelId="{23622276-FE56-6348-AE8A-5E5E22C76635}">
      <dsp:nvSpPr>
        <dsp:cNvPr id="0" name=""/>
        <dsp:cNvSpPr/>
      </dsp:nvSpPr>
      <dsp:spPr>
        <a:xfrm rot="5400000">
          <a:off x="6187578" y="3894334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CEM</a:t>
          </a:r>
          <a:endParaRPr lang="zh-CN" altLang="en-US" sz="1800" kern="1200" dirty="0"/>
        </a:p>
      </dsp:txBody>
      <dsp:txXfrm rot="-5400000">
        <a:off x="6411809" y="3995881"/>
        <a:ext cx="669481" cy="769518"/>
      </dsp:txXfrm>
    </dsp:sp>
    <dsp:sp modelId="{C9223ED7-DE18-7547-BA25-94195BA749A0}">
      <dsp:nvSpPr>
        <dsp:cNvPr id="0" name=""/>
        <dsp:cNvSpPr/>
      </dsp:nvSpPr>
      <dsp:spPr>
        <a:xfrm>
          <a:off x="7411753" y="4023915"/>
          <a:ext cx="1247625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55C28F-8C99-4B4F-BB3F-3B44E49FEB3B}">
      <dsp:nvSpPr>
        <dsp:cNvPr id="0" name=""/>
        <dsp:cNvSpPr/>
      </dsp:nvSpPr>
      <dsp:spPr>
        <a:xfrm rot="5400000">
          <a:off x="749221" y="6724408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973452" y="6825955"/>
        <a:ext cx="669481" cy="769518"/>
      </dsp:txXfrm>
    </dsp:sp>
    <dsp:sp modelId="{FCA20029-F288-8D46-9A56-F9145C5747CA}">
      <dsp:nvSpPr>
        <dsp:cNvPr id="0" name=""/>
        <dsp:cNvSpPr/>
      </dsp:nvSpPr>
      <dsp:spPr>
        <a:xfrm rot="5400000">
          <a:off x="5724373" y="4928589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SD</a:t>
          </a:r>
          <a:endParaRPr lang="zh-CN" altLang="en-US" sz="2400" kern="1200" dirty="0"/>
        </a:p>
      </dsp:txBody>
      <dsp:txXfrm rot="-5400000">
        <a:off x="5948604" y="5030136"/>
        <a:ext cx="669481" cy="769518"/>
      </dsp:txXfrm>
    </dsp:sp>
    <dsp:sp modelId="{8B7DB02F-A715-0A42-BC5C-F03654D02DF5}">
      <dsp:nvSpPr>
        <dsp:cNvPr id="0" name=""/>
        <dsp:cNvSpPr/>
      </dsp:nvSpPr>
      <dsp:spPr>
        <a:xfrm>
          <a:off x="4634780" y="4972826"/>
          <a:ext cx="1207379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97202-59FA-8542-BE54-DA4D1F412F9D}">
      <dsp:nvSpPr>
        <dsp:cNvPr id="0" name=""/>
        <dsp:cNvSpPr/>
      </dsp:nvSpPr>
      <dsp:spPr>
        <a:xfrm rot="5400000">
          <a:off x="2379708" y="5791127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2603939" y="5892674"/>
        <a:ext cx="669481" cy="769518"/>
      </dsp:txXfrm>
    </dsp:sp>
    <dsp:sp modelId="{1BBC6F0B-ACB5-6E40-BD53-7EF1EF4A253A}">
      <dsp:nvSpPr>
        <dsp:cNvPr id="0" name=""/>
        <dsp:cNvSpPr/>
      </dsp:nvSpPr>
      <dsp:spPr>
        <a:xfrm rot="5400000">
          <a:off x="6407262" y="5877500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LUSD</a:t>
          </a:r>
          <a:endParaRPr lang="zh-CN" altLang="en-US" sz="1600" kern="1200" dirty="0"/>
        </a:p>
      </dsp:txBody>
      <dsp:txXfrm rot="-5400000">
        <a:off x="6631493" y="5979047"/>
        <a:ext cx="669481" cy="769518"/>
      </dsp:txXfrm>
    </dsp:sp>
    <dsp:sp modelId="{B3C1040B-4C8A-5F41-A838-D85DE552DFE9}">
      <dsp:nvSpPr>
        <dsp:cNvPr id="0" name=""/>
        <dsp:cNvSpPr/>
      </dsp:nvSpPr>
      <dsp:spPr>
        <a:xfrm>
          <a:off x="7411753" y="5921737"/>
          <a:ext cx="1247625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8563B-BAFC-4C4A-B286-BD8D2FB60CD3}">
      <dsp:nvSpPr>
        <dsp:cNvPr id="0" name=""/>
        <dsp:cNvSpPr/>
      </dsp:nvSpPr>
      <dsp:spPr>
        <a:xfrm rot="5400000">
          <a:off x="177997" y="5720283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402228" y="5821830"/>
        <a:ext cx="669481" cy="769518"/>
      </dsp:txXfrm>
    </dsp:sp>
    <dsp:sp modelId="{D3B97886-5EF1-D641-A5E1-17651114870C}">
      <dsp:nvSpPr>
        <dsp:cNvPr id="0" name=""/>
        <dsp:cNvSpPr/>
      </dsp:nvSpPr>
      <dsp:spPr>
        <a:xfrm rot="5400000">
          <a:off x="4698754" y="6070725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CLUE-S</a:t>
          </a:r>
          <a:endParaRPr lang="zh-CN" altLang="en-US" sz="1400" kern="1200" dirty="0"/>
        </a:p>
      </dsp:txBody>
      <dsp:txXfrm rot="-5400000">
        <a:off x="4922985" y="6172272"/>
        <a:ext cx="669481" cy="769518"/>
      </dsp:txXfrm>
    </dsp:sp>
    <dsp:sp modelId="{9EEEB71D-04C3-1642-B809-5F55E15FF82C}">
      <dsp:nvSpPr>
        <dsp:cNvPr id="0" name=""/>
        <dsp:cNvSpPr/>
      </dsp:nvSpPr>
      <dsp:spPr>
        <a:xfrm>
          <a:off x="4634780" y="6870648"/>
          <a:ext cx="1207379" cy="67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E72F6A-A2C4-7B44-88F5-636D23E33AF6}">
      <dsp:nvSpPr>
        <dsp:cNvPr id="0" name=""/>
        <dsp:cNvSpPr/>
      </dsp:nvSpPr>
      <dsp:spPr>
        <a:xfrm rot="5400000">
          <a:off x="3425197" y="6722923"/>
          <a:ext cx="1117944" cy="9726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3649428" y="6824470"/>
        <a:ext cx="669481" cy="769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3CA20-48F7-4E41-A720-C28C6E37768A}">
      <dsp:nvSpPr>
        <dsp:cNvPr id="0" name=""/>
        <dsp:cNvSpPr/>
      </dsp:nvSpPr>
      <dsp:spPr>
        <a:xfrm rot="16200000">
          <a:off x="-942062" y="942443"/>
          <a:ext cx="2873949" cy="989062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38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tx1"/>
              </a:solidFill>
            </a:rPr>
            <a:t>2020</a:t>
          </a:r>
          <a:endParaRPr lang="zh-CN" altLang="en-US" sz="2400" b="1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chemeClr val="tx1"/>
              </a:solidFill>
            </a:rPr>
            <a:t>？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 rot="5400000">
        <a:off x="381" y="574790"/>
        <a:ext cx="989062" cy="1724369"/>
      </dsp:txXfrm>
    </dsp:sp>
    <dsp:sp modelId="{E1DDD9CC-846B-534D-B016-1A8CB0A3213E}">
      <dsp:nvSpPr>
        <dsp:cNvPr id="0" name=""/>
        <dsp:cNvSpPr/>
      </dsp:nvSpPr>
      <dsp:spPr>
        <a:xfrm rot="16200000">
          <a:off x="121178" y="942443"/>
          <a:ext cx="2873949" cy="989062"/>
        </a:xfrm>
        <a:prstGeom prst="flowChartManualOperation">
          <a:avLst/>
        </a:prstGeom>
        <a:gradFill rotWithShape="0">
          <a:gsLst>
            <a:gs pos="0">
              <a:schemeClr val="accent5">
                <a:hueOff val="-2372701"/>
                <a:satOff val="3190"/>
                <a:lumOff val="392"/>
                <a:alphaOff val="0"/>
                <a:shade val="100000"/>
                <a:satMod val="120000"/>
              </a:schemeClr>
            </a:gs>
            <a:gs pos="69000">
              <a:schemeClr val="accent5">
                <a:hueOff val="-2372701"/>
                <a:satOff val="3190"/>
                <a:lumOff val="392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5">
                <a:hueOff val="-2372701"/>
                <a:satOff val="3190"/>
                <a:lumOff val="392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38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tx1"/>
              </a:solidFill>
            </a:rPr>
            <a:t>2030</a:t>
          </a:r>
          <a:endParaRPr lang="zh-CN" altLang="en-US" sz="2400" b="1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chemeClr val="tx1"/>
              </a:solidFill>
            </a:rPr>
            <a:t>？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 rot="5400000">
        <a:off x="1063621" y="574790"/>
        <a:ext cx="989062" cy="1724369"/>
      </dsp:txXfrm>
    </dsp:sp>
    <dsp:sp modelId="{4C15F1E3-0BF9-D744-B469-DF218B4AD654}">
      <dsp:nvSpPr>
        <dsp:cNvPr id="0" name=""/>
        <dsp:cNvSpPr/>
      </dsp:nvSpPr>
      <dsp:spPr>
        <a:xfrm rot="16200000">
          <a:off x="1184420" y="942443"/>
          <a:ext cx="2873949" cy="989062"/>
        </a:xfrm>
        <a:prstGeom prst="flowChartManualOperation">
          <a:avLst/>
        </a:prstGeom>
        <a:gradFill rotWithShape="0">
          <a:gsLst>
            <a:gs pos="0">
              <a:schemeClr val="accent5">
                <a:hueOff val="-4745403"/>
                <a:satOff val="6379"/>
                <a:lumOff val="785"/>
                <a:alphaOff val="0"/>
                <a:shade val="100000"/>
                <a:satMod val="120000"/>
              </a:schemeClr>
            </a:gs>
            <a:gs pos="69000">
              <a:schemeClr val="accent5">
                <a:hueOff val="-4745403"/>
                <a:satOff val="6379"/>
                <a:lumOff val="785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5">
                <a:hueOff val="-4745403"/>
                <a:satOff val="6379"/>
                <a:lumOff val="785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38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tx1"/>
              </a:solidFill>
            </a:rPr>
            <a:t>2040</a:t>
          </a:r>
          <a:endParaRPr lang="zh-CN" altLang="en-US" sz="2400" b="1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chemeClr val="tx1"/>
              </a:solidFill>
            </a:rPr>
            <a:t>？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 rot="5400000">
        <a:off x="2126863" y="574790"/>
        <a:ext cx="989062" cy="172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FFCB9-A257-BC4A-86BF-60C947727093}">
      <dsp:nvSpPr>
        <dsp:cNvPr id="0" name=""/>
        <dsp:cNvSpPr/>
      </dsp:nvSpPr>
      <dsp:spPr>
        <a:xfrm>
          <a:off x="264447" y="4247"/>
          <a:ext cx="2131764" cy="1591317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97D087-F0E5-ED4D-ABE9-340695A37889}">
      <dsp:nvSpPr>
        <dsp:cNvPr id="0" name=""/>
        <dsp:cNvSpPr/>
      </dsp:nvSpPr>
      <dsp:spPr>
        <a:xfrm>
          <a:off x="264447" y="1595564"/>
          <a:ext cx="2131764" cy="6842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population</a:t>
          </a:r>
          <a:endParaRPr lang="zh-CN" altLang="en-US" sz="1800" kern="1200" dirty="0"/>
        </a:p>
      </dsp:txBody>
      <dsp:txXfrm>
        <a:off x="264447" y="1595564"/>
        <a:ext cx="1501242" cy="684266"/>
      </dsp:txXfrm>
    </dsp:sp>
    <dsp:sp modelId="{76928044-DA32-384D-818C-DA0F3FD68F97}">
      <dsp:nvSpPr>
        <dsp:cNvPr id="0" name=""/>
        <dsp:cNvSpPr/>
      </dsp:nvSpPr>
      <dsp:spPr>
        <a:xfrm>
          <a:off x="1825994" y="1704254"/>
          <a:ext cx="746117" cy="7461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A4249C-B0E7-5D45-829F-AC5E3035891C}">
      <dsp:nvSpPr>
        <dsp:cNvPr id="0" name=""/>
        <dsp:cNvSpPr/>
      </dsp:nvSpPr>
      <dsp:spPr>
        <a:xfrm>
          <a:off x="2781516" y="19142"/>
          <a:ext cx="2131764" cy="1591317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56062-B5D7-6C4B-8076-0769B132FBD6}">
      <dsp:nvSpPr>
        <dsp:cNvPr id="0" name=""/>
        <dsp:cNvSpPr/>
      </dsp:nvSpPr>
      <dsp:spPr>
        <a:xfrm>
          <a:off x="2756958" y="1595564"/>
          <a:ext cx="2131764" cy="6842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GDP</a:t>
          </a:r>
        </a:p>
      </dsp:txBody>
      <dsp:txXfrm>
        <a:off x="2756958" y="1595564"/>
        <a:ext cx="1501242" cy="684266"/>
      </dsp:txXfrm>
    </dsp:sp>
    <dsp:sp modelId="{800C68AB-8158-314A-90B2-9BF38C23FD3D}">
      <dsp:nvSpPr>
        <dsp:cNvPr id="0" name=""/>
        <dsp:cNvSpPr/>
      </dsp:nvSpPr>
      <dsp:spPr>
        <a:xfrm>
          <a:off x="4318505" y="1704254"/>
          <a:ext cx="746117" cy="7461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344FE-8B7C-5347-84EB-AAEFDB253708}">
      <dsp:nvSpPr>
        <dsp:cNvPr id="0" name=""/>
        <dsp:cNvSpPr/>
      </dsp:nvSpPr>
      <dsp:spPr>
        <a:xfrm>
          <a:off x="5249468" y="4247"/>
          <a:ext cx="2131764" cy="1591317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AE106-E175-9F4E-B7FF-6AE3D8DC7304}">
      <dsp:nvSpPr>
        <dsp:cNvPr id="0" name=""/>
        <dsp:cNvSpPr/>
      </dsp:nvSpPr>
      <dsp:spPr>
        <a:xfrm>
          <a:off x="5249468" y="1595564"/>
          <a:ext cx="2131764" cy="6842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DEM</a:t>
          </a:r>
          <a:endParaRPr lang="zh-CN" altLang="en-US" sz="1800" kern="1200" dirty="0"/>
        </a:p>
      </dsp:txBody>
      <dsp:txXfrm>
        <a:off x="5249468" y="1595564"/>
        <a:ext cx="1501242" cy="684266"/>
      </dsp:txXfrm>
    </dsp:sp>
    <dsp:sp modelId="{2D763D37-2D03-9C47-A8D4-FD4607F639E4}">
      <dsp:nvSpPr>
        <dsp:cNvPr id="0" name=""/>
        <dsp:cNvSpPr/>
      </dsp:nvSpPr>
      <dsp:spPr>
        <a:xfrm>
          <a:off x="6811015" y="1704254"/>
          <a:ext cx="746117" cy="7461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D9FDC-170A-764A-B06F-1E7DB7D57A26}">
      <dsp:nvSpPr>
        <dsp:cNvPr id="0" name=""/>
        <dsp:cNvSpPr/>
      </dsp:nvSpPr>
      <dsp:spPr>
        <a:xfrm>
          <a:off x="264447" y="2819908"/>
          <a:ext cx="2131764" cy="1591317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6A146-30FA-0449-A6F3-7BFEE03BEF80}">
      <dsp:nvSpPr>
        <dsp:cNvPr id="0" name=""/>
        <dsp:cNvSpPr/>
      </dsp:nvSpPr>
      <dsp:spPr>
        <a:xfrm>
          <a:off x="264447" y="4411225"/>
          <a:ext cx="2131764" cy="6842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Slope</a:t>
          </a:r>
        </a:p>
      </dsp:txBody>
      <dsp:txXfrm>
        <a:off x="264447" y="4411225"/>
        <a:ext cx="1501242" cy="684266"/>
      </dsp:txXfrm>
    </dsp:sp>
    <dsp:sp modelId="{BB8CD0A6-3A10-1041-A8F4-4E0033CEE77A}">
      <dsp:nvSpPr>
        <dsp:cNvPr id="0" name=""/>
        <dsp:cNvSpPr/>
      </dsp:nvSpPr>
      <dsp:spPr>
        <a:xfrm>
          <a:off x="1825994" y="4519914"/>
          <a:ext cx="746117" cy="7461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9468C1-5412-B740-A09D-11E04EAE8BBB}">
      <dsp:nvSpPr>
        <dsp:cNvPr id="0" name=""/>
        <dsp:cNvSpPr/>
      </dsp:nvSpPr>
      <dsp:spPr>
        <a:xfrm>
          <a:off x="2756958" y="2819908"/>
          <a:ext cx="2131764" cy="1591317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9CDB68-AA42-3D48-A443-7792772FF6FF}">
      <dsp:nvSpPr>
        <dsp:cNvPr id="0" name=""/>
        <dsp:cNvSpPr/>
      </dsp:nvSpPr>
      <dsp:spPr>
        <a:xfrm>
          <a:off x="2756958" y="4411225"/>
          <a:ext cx="2131764" cy="6842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Social factors</a:t>
          </a:r>
        </a:p>
      </dsp:txBody>
      <dsp:txXfrm>
        <a:off x="2756958" y="4411225"/>
        <a:ext cx="1501242" cy="684266"/>
      </dsp:txXfrm>
    </dsp:sp>
    <dsp:sp modelId="{475DFE09-A3CD-C144-9812-3C51C6758329}">
      <dsp:nvSpPr>
        <dsp:cNvPr id="0" name=""/>
        <dsp:cNvSpPr/>
      </dsp:nvSpPr>
      <dsp:spPr>
        <a:xfrm>
          <a:off x="4318505" y="4519914"/>
          <a:ext cx="746117" cy="7461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E5E102-4845-C047-8141-5674981EB493}">
      <dsp:nvSpPr>
        <dsp:cNvPr id="0" name=""/>
        <dsp:cNvSpPr/>
      </dsp:nvSpPr>
      <dsp:spPr>
        <a:xfrm>
          <a:off x="5249468" y="2819908"/>
          <a:ext cx="2131764" cy="1591317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5FBE8-EAB5-0743-B9DB-16FB44CB59A4}">
      <dsp:nvSpPr>
        <dsp:cNvPr id="0" name=""/>
        <dsp:cNvSpPr/>
      </dsp:nvSpPr>
      <dsp:spPr>
        <a:xfrm>
          <a:off x="5249468" y="4411225"/>
          <a:ext cx="2131764" cy="6842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Environmental factors</a:t>
          </a:r>
        </a:p>
      </dsp:txBody>
      <dsp:txXfrm>
        <a:off x="5249468" y="4411225"/>
        <a:ext cx="1501242" cy="684266"/>
      </dsp:txXfrm>
    </dsp:sp>
    <dsp:sp modelId="{36A8FF1C-0945-6748-A961-CBAAA315E250}">
      <dsp:nvSpPr>
        <dsp:cNvPr id="0" name=""/>
        <dsp:cNvSpPr/>
      </dsp:nvSpPr>
      <dsp:spPr>
        <a:xfrm>
          <a:off x="6811015" y="4519914"/>
          <a:ext cx="746117" cy="7461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FFCB9-A257-BC4A-86BF-60C947727093}">
      <dsp:nvSpPr>
        <dsp:cNvPr id="0" name=""/>
        <dsp:cNvSpPr/>
      </dsp:nvSpPr>
      <dsp:spPr>
        <a:xfrm>
          <a:off x="427282" y="5404"/>
          <a:ext cx="2861470" cy="1273020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156210" rIns="52070" bIns="5207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altLang="zh-CN" sz="4100" kern="1200" smtClean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4100" kern="1200"/>
        </a:p>
      </dsp:txBody>
      <dsp:txXfrm>
        <a:off x="457110" y="35232"/>
        <a:ext cx="2801814" cy="1243192"/>
      </dsp:txXfrm>
    </dsp:sp>
    <dsp:sp modelId="{CC97D087-F0E5-ED4D-ABE9-340695A37889}">
      <dsp:nvSpPr>
        <dsp:cNvPr id="0" name=""/>
        <dsp:cNvSpPr/>
      </dsp:nvSpPr>
      <dsp:spPr>
        <a:xfrm>
          <a:off x="436995" y="1278425"/>
          <a:ext cx="2842046" cy="5473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0" rIns="59690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700" kern="1200" dirty="0"/>
        </a:p>
      </dsp:txBody>
      <dsp:txXfrm>
        <a:off x="436995" y="1278425"/>
        <a:ext cx="2001440" cy="547398"/>
      </dsp:txXfrm>
    </dsp:sp>
    <dsp:sp modelId="{76928044-DA32-384D-818C-DA0F3FD68F97}">
      <dsp:nvSpPr>
        <dsp:cNvPr id="0" name=""/>
        <dsp:cNvSpPr/>
      </dsp:nvSpPr>
      <dsp:spPr>
        <a:xfrm>
          <a:off x="2724641" y="1350207"/>
          <a:ext cx="596878" cy="596878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A4249C-B0E7-5D45-829F-AC5E3035891C}">
      <dsp:nvSpPr>
        <dsp:cNvPr id="0" name=""/>
        <dsp:cNvSpPr/>
      </dsp:nvSpPr>
      <dsp:spPr>
        <a:xfrm>
          <a:off x="3456271" y="17319"/>
          <a:ext cx="2883946" cy="1273020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156210" rIns="52070" bIns="5207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altLang="zh-CN" sz="4100" kern="1200" smtClean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4100" kern="1200"/>
        </a:p>
      </dsp:txBody>
      <dsp:txXfrm>
        <a:off x="3486099" y="47147"/>
        <a:ext cx="2824290" cy="1243192"/>
      </dsp:txXfrm>
    </dsp:sp>
    <dsp:sp modelId="{B7B56062-B5D7-6C4B-8076-0769B132FBD6}">
      <dsp:nvSpPr>
        <dsp:cNvPr id="0" name=""/>
        <dsp:cNvSpPr/>
      </dsp:nvSpPr>
      <dsp:spPr>
        <a:xfrm>
          <a:off x="3445229" y="1278425"/>
          <a:ext cx="2866739" cy="5473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0" rIns="59690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4700" kern="1200" dirty="0" smtClean="0"/>
        </a:p>
      </dsp:txBody>
      <dsp:txXfrm>
        <a:off x="3445229" y="1278425"/>
        <a:ext cx="2018830" cy="547398"/>
      </dsp:txXfrm>
    </dsp:sp>
    <dsp:sp modelId="{800C68AB-8158-314A-90B2-9BF38C23FD3D}">
      <dsp:nvSpPr>
        <dsp:cNvPr id="0" name=""/>
        <dsp:cNvSpPr/>
      </dsp:nvSpPr>
      <dsp:spPr>
        <a:xfrm>
          <a:off x="5829776" y="1365374"/>
          <a:ext cx="596878" cy="596878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344FE-8B7C-5347-84EB-AAEFDB253708}">
      <dsp:nvSpPr>
        <dsp:cNvPr id="0" name=""/>
        <dsp:cNvSpPr/>
      </dsp:nvSpPr>
      <dsp:spPr>
        <a:xfrm>
          <a:off x="440883" y="2262635"/>
          <a:ext cx="2849106" cy="1273020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156210" rIns="52070" bIns="5207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altLang="zh-CN" sz="4100" kern="1200" smtClean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4100" kern="1200"/>
        </a:p>
      </dsp:txBody>
      <dsp:txXfrm>
        <a:off x="470711" y="2292463"/>
        <a:ext cx="2789450" cy="1243192"/>
      </dsp:txXfrm>
    </dsp:sp>
    <dsp:sp modelId="{8DBAE106-E175-9F4E-B7FF-6AE3D8DC7304}">
      <dsp:nvSpPr>
        <dsp:cNvPr id="0" name=""/>
        <dsp:cNvSpPr/>
      </dsp:nvSpPr>
      <dsp:spPr>
        <a:xfrm>
          <a:off x="501568" y="3519060"/>
          <a:ext cx="2770096" cy="5473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0" rIns="59690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700" kern="1200" dirty="0"/>
        </a:p>
      </dsp:txBody>
      <dsp:txXfrm>
        <a:off x="501568" y="3519060"/>
        <a:ext cx="1950772" cy="547398"/>
      </dsp:txXfrm>
    </dsp:sp>
    <dsp:sp modelId="{2D763D37-2D03-9C47-A8D4-FD4607F639E4}">
      <dsp:nvSpPr>
        <dsp:cNvPr id="0" name=""/>
        <dsp:cNvSpPr/>
      </dsp:nvSpPr>
      <dsp:spPr>
        <a:xfrm>
          <a:off x="2398746" y="3621241"/>
          <a:ext cx="596878" cy="596878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D9FDC-170A-764A-B06F-1E7DB7D57A26}">
      <dsp:nvSpPr>
        <dsp:cNvPr id="0" name=""/>
        <dsp:cNvSpPr/>
      </dsp:nvSpPr>
      <dsp:spPr>
        <a:xfrm>
          <a:off x="3442125" y="2257874"/>
          <a:ext cx="2860583" cy="1273020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156210" rIns="52070" bIns="5207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altLang="zh-CN" sz="4100" kern="1200" smtClean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4100" kern="1200"/>
        </a:p>
      </dsp:txBody>
      <dsp:txXfrm>
        <a:off x="3471953" y="2287702"/>
        <a:ext cx="2800927" cy="1243192"/>
      </dsp:txXfrm>
    </dsp:sp>
    <dsp:sp modelId="{E336A146-30FA-0449-A6F3-7BFEE03BEF80}">
      <dsp:nvSpPr>
        <dsp:cNvPr id="0" name=""/>
        <dsp:cNvSpPr/>
      </dsp:nvSpPr>
      <dsp:spPr>
        <a:xfrm>
          <a:off x="3443456" y="3530895"/>
          <a:ext cx="2857923" cy="5473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0" rIns="59690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4700" kern="1200" dirty="0" smtClean="0"/>
        </a:p>
      </dsp:txBody>
      <dsp:txXfrm>
        <a:off x="3443456" y="3530895"/>
        <a:ext cx="2012621" cy="547398"/>
      </dsp:txXfrm>
    </dsp:sp>
    <dsp:sp modelId="{BB8CD0A6-3A10-1041-A8F4-4E0033CEE77A}">
      <dsp:nvSpPr>
        <dsp:cNvPr id="0" name=""/>
        <dsp:cNvSpPr/>
      </dsp:nvSpPr>
      <dsp:spPr>
        <a:xfrm>
          <a:off x="5268938" y="3617844"/>
          <a:ext cx="596878" cy="596878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69273-48BA-DD40-B9B2-DE36D58C91A1}" type="datetimeFigureOut">
              <a:rPr kumimoji="1" lang="zh-CN" altLang="en-US" smtClean="0"/>
              <a:t>2016/12/1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35425-D72F-8C40-B9C4-58A62F869A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00845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35425-D72F-8C40-B9C4-58A62F869A90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17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35425-D72F-8C40-B9C4-58A62F869A90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7711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(带图片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vm.vu.nl/en/Organisation/departments/spatial-analysi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4188" y="1321404"/>
            <a:ext cx="7968976" cy="1589213"/>
          </a:xfrm>
        </p:spPr>
        <p:txBody>
          <a:bodyPr/>
          <a:lstStyle/>
          <a:p>
            <a:r>
              <a:rPr kumimoji="1" lang="en-US" altLang="zh-CN" sz="3600" b="1" dirty="0" smtClean="0">
                <a:latin typeface="Palatino"/>
                <a:cs typeface="Palatino"/>
              </a:rPr>
              <a:t>An Introduction to Urban Land Use Change (ULC) Models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9275" y="3929889"/>
            <a:ext cx="8042276" cy="20137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altLang="ja-JP" b="1" dirty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Prof. Yuji Murayama </a:t>
            </a:r>
            <a:r>
              <a:rPr lang="en-US" altLang="ja-JP" b="1" dirty="0" smtClean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– </a:t>
            </a:r>
            <a:r>
              <a:rPr lang="en-US" altLang="ja-JP" b="1" dirty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Instructor</a:t>
            </a:r>
          </a:p>
          <a:p>
            <a:pPr marL="0" indent="0" algn="ctr">
              <a:buNone/>
            </a:pP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Wang </a:t>
            </a:r>
            <a:r>
              <a:rPr lang="en-US" altLang="ja-JP" dirty="0" err="1" smtClean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Ruci</a:t>
            </a: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 </a:t>
            </a:r>
            <a:r>
              <a:rPr lang="en-US" altLang="ja-JP" dirty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– Teaching </a:t>
            </a: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Assistant</a:t>
            </a:r>
          </a:p>
          <a:p>
            <a:pPr marL="0" indent="0" algn="ctr">
              <a:buNone/>
            </a:pP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Division </a:t>
            </a:r>
            <a:r>
              <a:rPr lang="en-US" altLang="ja-JP" dirty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of Spatial Information Science</a:t>
            </a:r>
          </a:p>
          <a:p>
            <a:pPr marL="0" indent="0" algn="ctr">
              <a:buNone/>
            </a:pPr>
            <a:r>
              <a:rPr lang="en-US" altLang="ja-JP" dirty="0">
                <a:solidFill>
                  <a:schemeClr val="bg2">
                    <a:lumMod val="50000"/>
                  </a:schemeClr>
                </a:solidFill>
                <a:latin typeface="Palatino"/>
                <a:cs typeface="Palatino"/>
              </a:rPr>
              <a:t>University of Tsukuba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292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Continued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549275" y="1600201"/>
            <a:ext cx="4321726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The </a:t>
            </a:r>
            <a:r>
              <a:rPr lang="en-US" altLang="zh-CN" b="1" dirty="0">
                <a:solidFill>
                  <a:schemeClr val="accent1"/>
                </a:solidFill>
                <a:latin typeface="Palatino"/>
                <a:cs typeface="Palatino"/>
              </a:rPr>
              <a:t>conversation of land </a:t>
            </a:r>
            <a:r>
              <a:rPr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use and its effects (CLUE) </a:t>
            </a:r>
            <a:r>
              <a:rPr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model</a:t>
            </a:r>
            <a:endParaRPr lang="en-US" altLang="zh-CN" b="1" dirty="0" smtClean="0">
              <a:solidFill>
                <a:schemeClr val="accent1"/>
              </a:solidFill>
              <a:latin typeface="Palatino"/>
              <a:cs typeface="Palatino"/>
            </a:endParaRPr>
          </a:p>
          <a:p>
            <a:pPr marL="0" indent="0" algn="just">
              <a:buNone/>
            </a:pPr>
            <a:r>
              <a:rPr kumimoji="1" lang="en-US" altLang="zh-CN" dirty="0">
                <a:solidFill>
                  <a:schemeClr val="accent1"/>
                </a:solidFill>
                <a:latin typeface="Palatino"/>
                <a:cs typeface="Palatino"/>
              </a:rPr>
              <a:t> </a:t>
            </a: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   </a:t>
            </a: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The CLUE model is a dynamic, spatially explicit, land use and land cover change model.</a:t>
            </a:r>
            <a:endParaRPr kumimoji="1" lang="zh-CN" altLang="en-US" dirty="0">
              <a:solidFill>
                <a:srgbClr val="2C7C9F"/>
              </a:solidFill>
              <a:latin typeface="Palatino"/>
              <a:cs typeface="Palatino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643" y="2015638"/>
            <a:ext cx="3755609" cy="283854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9275" y="5900683"/>
            <a:ext cx="7720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C7C9F"/>
                </a:solidFill>
                <a:hlinkClick r:id="rId3"/>
              </a:rPr>
              <a:t>http://www.ivm.vu.nl/en/Organisation/departments/spatial-</a:t>
            </a:r>
            <a:r>
              <a:rPr kumimoji="1" lang="en-US" altLang="zh-CN" dirty="0" smtClean="0">
                <a:solidFill>
                  <a:srgbClr val="2C7C9F"/>
                </a:solidFill>
                <a:hlinkClick r:id="rId3"/>
              </a:rPr>
              <a:t>analysis</a:t>
            </a:r>
            <a:endParaRPr kumimoji="1" lang="en-US" altLang="zh-CN" dirty="0" smtClean="0">
              <a:solidFill>
                <a:srgbClr val="2C7C9F"/>
              </a:solidFill>
            </a:endParaRPr>
          </a:p>
          <a:p>
            <a:r>
              <a:rPr kumimoji="1" lang="en-US" altLang="zh-CN" dirty="0" smtClean="0">
                <a:solidFill>
                  <a:srgbClr val="2C7C9F"/>
                </a:solidFill>
              </a:rPr>
              <a:t>-</a:t>
            </a:r>
            <a:r>
              <a:rPr kumimoji="1" lang="en-US" altLang="zh-CN" dirty="0">
                <a:solidFill>
                  <a:srgbClr val="2C7C9F"/>
                </a:solidFill>
              </a:rPr>
              <a:t>decision-support/Clue/</a:t>
            </a:r>
            <a:endParaRPr kumimoji="1" lang="zh-CN" altLang="en-US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17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>
                <a:latin typeface="Palatino"/>
                <a:cs typeface="Palatino"/>
              </a:rPr>
              <a:t>Cont’d</a:t>
            </a:r>
            <a:endParaRPr kumimoji="1" lang="zh-CN" altLang="en-US" sz="3600" dirty="0">
              <a:latin typeface="Palatino"/>
              <a:cs typeface="Palatino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73964" y="1677176"/>
            <a:ext cx="4383902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 smtClean="0">
                <a:solidFill>
                  <a:srgbClr val="2C7C9F"/>
                </a:solidFill>
                <a:latin typeface="Palatino"/>
                <a:cs typeface="Palatino"/>
              </a:rPr>
              <a:t>Agent</a:t>
            </a:r>
            <a:r>
              <a:rPr lang="en-US" altLang="zh-CN" b="1" dirty="0">
                <a:solidFill>
                  <a:srgbClr val="2C7C9F"/>
                </a:solidFill>
                <a:latin typeface="Palatino"/>
                <a:cs typeface="Palatino"/>
              </a:rPr>
              <a:t>-Based </a:t>
            </a:r>
            <a:r>
              <a:rPr lang="en-US" altLang="zh-CN" b="1" dirty="0" smtClean="0">
                <a:solidFill>
                  <a:srgbClr val="2C7C9F"/>
                </a:solidFill>
                <a:latin typeface="Palatino"/>
                <a:cs typeface="Palatino"/>
              </a:rPr>
              <a:t>Model(ABM)</a:t>
            </a:r>
          </a:p>
          <a:p>
            <a:pPr marL="0" indent="0">
              <a:buNone/>
            </a:pPr>
            <a:r>
              <a:rPr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     An agent-based model is a computational model for simulating the actions and interactions of autonomous agent with a view to assessing their </a:t>
            </a:r>
            <a:r>
              <a:rPr lang="en-US" altLang="zh-CN" dirty="0">
                <a:solidFill>
                  <a:srgbClr val="2C7C9F"/>
                </a:solidFill>
                <a:latin typeface="Palatino"/>
                <a:cs typeface="Palatino"/>
              </a:rPr>
              <a:t>e</a:t>
            </a:r>
            <a:r>
              <a:rPr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ffects on the system.</a:t>
            </a:r>
          </a:p>
          <a:p>
            <a:pPr marL="0" indent="0" algn="just">
              <a:buNone/>
            </a:pPr>
            <a:endParaRPr lang="zh-CN" altLang="en-US" dirty="0">
              <a:solidFill>
                <a:srgbClr val="2C7C9F"/>
              </a:solidFill>
            </a:endParaRPr>
          </a:p>
        </p:txBody>
      </p:sp>
      <p:pic>
        <p:nvPicPr>
          <p:cNvPr id="3" name="图片 2" descr="rebaudo_et_al_figure1_600px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806" y="1962866"/>
            <a:ext cx="4915194" cy="348178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9275" y="6020576"/>
            <a:ext cx="484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C7C9F"/>
                </a:solidFill>
              </a:rPr>
              <a:t>http://</a:t>
            </a:r>
            <a:r>
              <a:rPr kumimoji="1" lang="en-US" altLang="zh-CN" dirty="0" err="1">
                <a:solidFill>
                  <a:srgbClr val="2C7C9F"/>
                </a:solidFill>
              </a:rPr>
              <a:t>jasss.soc.surrey.ac.uk</a:t>
            </a:r>
            <a:r>
              <a:rPr kumimoji="1" lang="en-US" altLang="zh-CN" dirty="0">
                <a:solidFill>
                  <a:srgbClr val="2C7C9F"/>
                </a:solidFill>
              </a:rPr>
              <a:t>/14/3/7.html</a:t>
            </a:r>
            <a:endParaRPr kumimoji="1" lang="zh-CN" altLang="en-US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0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>
                <a:latin typeface="Palatino"/>
                <a:cs typeface="Palatino"/>
              </a:rPr>
              <a:t>Cont’d</a:t>
            </a:r>
            <a:endParaRPr kumimoji="1" lang="zh-CN" altLang="en-US" sz="3600" dirty="0">
              <a:latin typeface="Palatino"/>
              <a:cs typeface="Palatino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21776" y="1617452"/>
            <a:ext cx="4766620" cy="4343400"/>
          </a:xfrm>
        </p:spPr>
        <p:txBody>
          <a:bodyPr/>
          <a:lstStyle/>
          <a:p>
            <a:pPr marL="0" indent="0">
              <a:buNone/>
            </a:pPr>
            <a:endParaRPr kumimoji="1" lang="en-US" altLang="zh-CN" b="1" dirty="0" smtClean="0">
              <a:solidFill>
                <a:srgbClr val="2C7C9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kumimoji="1" lang="en-US" altLang="zh-CN" b="1" dirty="0" smtClean="0">
                <a:solidFill>
                  <a:srgbClr val="2C7C9F"/>
                </a:solidFill>
                <a:latin typeface="Palatino"/>
                <a:cs typeface="Palatino"/>
              </a:rPr>
              <a:t>     Markov Model</a:t>
            </a:r>
          </a:p>
          <a:p>
            <a:pPr marL="0" indent="0">
              <a:buNone/>
            </a:pP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   </a:t>
            </a:r>
            <a:r>
              <a:rPr kumimoji="1" lang="en-US" altLang="zh-CN" dirty="0">
                <a:solidFill>
                  <a:srgbClr val="2C7C9F"/>
                </a:solidFill>
                <a:latin typeface="Palatino"/>
                <a:cs typeface="Palatino"/>
              </a:rPr>
              <a:t> </a:t>
            </a: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A </a:t>
            </a: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technique for predictive         change </a:t>
            </a: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modeling.</a:t>
            </a:r>
          </a:p>
          <a:p>
            <a:pPr marL="0" indent="0">
              <a:buNone/>
            </a:pP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   P</a:t>
            </a: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redictions </a:t>
            </a:r>
            <a:r>
              <a:rPr kumimoji="1" lang="en-US" altLang="zh-CN" dirty="0" smtClean="0">
                <a:solidFill>
                  <a:srgbClr val="2C7C9F"/>
                </a:solidFill>
                <a:latin typeface="Palatino"/>
                <a:cs typeface="Palatino"/>
              </a:rPr>
              <a:t>of future changes are based on the current condition.</a:t>
            </a:r>
            <a:endParaRPr kumimoji="1" lang="zh-CN" altLang="en-US" dirty="0">
              <a:solidFill>
                <a:srgbClr val="2C7C9F"/>
              </a:solidFill>
              <a:latin typeface="Palatino"/>
              <a:cs typeface="Palatin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0669" y="6234983"/>
            <a:ext cx="8718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C7C9F"/>
                </a:solidFill>
              </a:rPr>
              <a:t>http://</a:t>
            </a:r>
            <a:r>
              <a:rPr kumimoji="1" lang="en-US" altLang="zh-CN" dirty="0" err="1">
                <a:solidFill>
                  <a:srgbClr val="2C7C9F"/>
                </a:solidFill>
              </a:rPr>
              <a:t>www.slideshare.net</a:t>
            </a:r>
            <a:r>
              <a:rPr kumimoji="1" lang="en-US" altLang="zh-CN" dirty="0">
                <a:solidFill>
                  <a:srgbClr val="2C7C9F"/>
                </a:solidFill>
              </a:rPr>
              <a:t>/suj1thjay/</a:t>
            </a:r>
            <a:r>
              <a:rPr kumimoji="1" lang="en-US" altLang="zh-CN" dirty="0" err="1">
                <a:solidFill>
                  <a:srgbClr val="2C7C9F"/>
                </a:solidFill>
              </a:rPr>
              <a:t>markov</a:t>
            </a:r>
            <a:r>
              <a:rPr kumimoji="1" lang="en-US" altLang="zh-CN" dirty="0">
                <a:solidFill>
                  <a:srgbClr val="2C7C9F"/>
                </a:solidFill>
              </a:rPr>
              <a:t>-model-for-</a:t>
            </a:r>
            <a:r>
              <a:rPr kumimoji="1" lang="en-US" altLang="zh-CN" dirty="0" err="1">
                <a:solidFill>
                  <a:srgbClr val="2C7C9F"/>
                </a:solidFill>
              </a:rPr>
              <a:t>tmr</a:t>
            </a:r>
            <a:r>
              <a:rPr kumimoji="1" lang="en-US" altLang="zh-CN" dirty="0">
                <a:solidFill>
                  <a:srgbClr val="2C7C9F"/>
                </a:solidFill>
              </a:rPr>
              <a:t>-system-with-repair</a:t>
            </a:r>
            <a:endParaRPr kumimoji="1" lang="zh-CN" altLang="en-US" dirty="0">
              <a:solidFill>
                <a:srgbClr val="2C7C9F"/>
              </a:solidFill>
            </a:endParaRPr>
          </a:p>
        </p:txBody>
      </p:sp>
      <p:pic>
        <p:nvPicPr>
          <p:cNvPr id="4" name="图片 3" descr="markov-model-for-tmr-system-with-repair-2-63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079" y="1600201"/>
            <a:ext cx="4073954" cy="336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4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Continued</a:t>
            </a:r>
            <a:endParaRPr kumimoji="1" lang="zh-CN" altLang="en-US" sz="3600" dirty="0">
              <a:latin typeface="Palatino"/>
              <a:cs typeface="Palatino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74841" y="1600201"/>
            <a:ext cx="4638729" cy="43434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 smtClean="0">
                <a:solidFill>
                  <a:srgbClr val="2C7C9F"/>
                </a:solidFill>
                <a:latin typeface="Palatino"/>
                <a:cs typeface="Palatino"/>
              </a:rPr>
              <a:t>Land </a:t>
            </a:r>
            <a:r>
              <a:rPr lang="en-US" altLang="zh-CN" b="1" dirty="0">
                <a:solidFill>
                  <a:srgbClr val="2C7C9F"/>
                </a:solidFill>
                <a:latin typeface="Palatino"/>
                <a:cs typeface="Palatino"/>
              </a:rPr>
              <a:t>use scenarios dynamics </a:t>
            </a:r>
            <a:r>
              <a:rPr lang="en-US" altLang="zh-CN" b="1" dirty="0" smtClean="0">
                <a:solidFill>
                  <a:srgbClr val="2C7C9F"/>
                </a:solidFill>
                <a:latin typeface="Palatino"/>
                <a:cs typeface="Palatino"/>
              </a:rPr>
              <a:t>model (LUSD Model)</a:t>
            </a:r>
            <a:endParaRPr lang="zh-CN" altLang="en-US" b="1" dirty="0">
              <a:solidFill>
                <a:srgbClr val="2C7C9F"/>
              </a:solidFill>
              <a:latin typeface="Palatino"/>
              <a:cs typeface="Palatino"/>
            </a:endParaRPr>
          </a:p>
          <a:p>
            <a:pPr marL="0" indent="0">
              <a:buNone/>
            </a:pP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        The basic idea of LUSD is from SD model and CA model, both of which have </a:t>
            </a: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statistical </a:t>
            </a: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and spatial signification. </a:t>
            </a:r>
            <a:endParaRPr kumimoji="1" lang="zh-CN" altLang="en-US" dirty="0">
              <a:solidFill>
                <a:schemeClr val="accent1"/>
              </a:solidFill>
              <a:latin typeface="Palatino"/>
              <a:cs typeface="Palatin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9275" y="6085468"/>
            <a:ext cx="7824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C7C9F"/>
                </a:solidFill>
              </a:rPr>
              <a:t>http://</a:t>
            </a:r>
            <a:r>
              <a:rPr kumimoji="1" lang="en-US" altLang="zh-CN" dirty="0" err="1">
                <a:solidFill>
                  <a:srgbClr val="2C7C9F"/>
                </a:solidFill>
              </a:rPr>
              <a:t>www.innovativegis.com</a:t>
            </a:r>
            <a:r>
              <a:rPr kumimoji="1" lang="en-US" altLang="zh-CN" dirty="0">
                <a:solidFill>
                  <a:srgbClr val="2C7C9F"/>
                </a:solidFill>
              </a:rPr>
              <a:t>/basis/</a:t>
            </a:r>
            <a:r>
              <a:rPr kumimoji="1" lang="en-US" altLang="zh-CN" dirty="0" err="1">
                <a:solidFill>
                  <a:srgbClr val="2C7C9F"/>
                </a:solidFill>
              </a:rPr>
              <a:t>mapanalysis</a:t>
            </a:r>
            <a:r>
              <a:rPr kumimoji="1" lang="en-US" altLang="zh-CN" dirty="0">
                <a:solidFill>
                  <a:srgbClr val="2C7C9F"/>
                </a:solidFill>
              </a:rPr>
              <a:t>/Topic8/Topic8.htm</a:t>
            </a:r>
            <a:endParaRPr kumimoji="1" lang="zh-CN" altLang="en-US" dirty="0">
              <a:solidFill>
                <a:srgbClr val="2C7C9F"/>
              </a:solidFill>
            </a:endParaRPr>
          </a:p>
        </p:txBody>
      </p:sp>
      <p:pic>
        <p:nvPicPr>
          <p:cNvPr id="4" name="图片 3" descr="image015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266" y="3009098"/>
            <a:ext cx="3434916" cy="281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40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2187" y="107576"/>
            <a:ext cx="8042276" cy="1336956"/>
          </a:xfrm>
        </p:spPr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Continued</a:t>
            </a:r>
            <a:endParaRPr kumimoji="1" lang="zh-CN" altLang="en-US" sz="3600" dirty="0">
              <a:latin typeface="Palatino"/>
              <a:cs typeface="Palatino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0" y="1600201"/>
            <a:ext cx="4492621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City </a:t>
            </a: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expansion </a:t>
            </a: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model in </a:t>
            </a: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metropolitan </a:t>
            </a: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area(CEM) </a:t>
            </a: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model</a:t>
            </a: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:</a:t>
            </a:r>
          </a:p>
          <a:p>
            <a:pPr marL="0" indent="0" algn="just">
              <a:buNone/>
            </a:pP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   The CA model and </a:t>
            </a:r>
            <a:r>
              <a:rPr kumimoji="1" lang="en-US" altLang="zh-CN" dirty="0" err="1" smtClean="0">
                <a:solidFill>
                  <a:schemeClr val="accent1"/>
                </a:solidFill>
                <a:latin typeface="Palatino"/>
                <a:cs typeface="Palatino"/>
              </a:rPr>
              <a:t>Tietenberg</a:t>
            </a: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 model are composed to CEM model. It is an effective model to investigate the relationship between the urban expansion and population growth.</a:t>
            </a:r>
            <a:endParaRPr kumimoji="1" lang="zh-CN" altLang="en-US" dirty="0">
              <a:solidFill>
                <a:schemeClr val="accent1"/>
              </a:solidFill>
              <a:latin typeface="Palatino"/>
              <a:cs typeface="Palatin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9275" y="5953397"/>
            <a:ext cx="636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C7C9F"/>
                </a:solidFill>
              </a:rPr>
              <a:t>http://</a:t>
            </a:r>
            <a:r>
              <a:rPr kumimoji="1" lang="en-US" altLang="zh-CN" dirty="0" err="1">
                <a:solidFill>
                  <a:srgbClr val="2C7C9F"/>
                </a:solidFill>
              </a:rPr>
              <a:t>kungpao.tv</a:t>
            </a:r>
            <a:r>
              <a:rPr kumimoji="1" lang="en-US" altLang="zh-CN" dirty="0">
                <a:solidFill>
                  <a:srgbClr val="2C7C9F"/>
                </a:solidFill>
              </a:rPr>
              <a:t>/</a:t>
            </a:r>
            <a:r>
              <a:rPr kumimoji="1" lang="en-US" altLang="zh-CN" dirty="0" err="1">
                <a:solidFill>
                  <a:srgbClr val="2C7C9F"/>
                </a:solidFill>
              </a:rPr>
              <a:t>cem</a:t>
            </a:r>
            <a:r>
              <a:rPr kumimoji="1" lang="en-US" altLang="zh-CN" dirty="0">
                <a:solidFill>
                  <a:srgbClr val="2C7C9F"/>
                </a:solidFill>
              </a:rPr>
              <a:t>-</a:t>
            </a:r>
            <a:r>
              <a:rPr kumimoji="1" lang="en-US" altLang="zh-CN" dirty="0" err="1">
                <a:solidFill>
                  <a:srgbClr val="2C7C9F"/>
                </a:solidFill>
              </a:rPr>
              <a:t>vs</a:t>
            </a:r>
            <a:r>
              <a:rPr kumimoji="1" lang="en-US" altLang="zh-CN" dirty="0">
                <a:solidFill>
                  <a:srgbClr val="2C7C9F"/>
                </a:solidFill>
              </a:rPr>
              <a:t>-</a:t>
            </a:r>
            <a:r>
              <a:rPr kumimoji="1" lang="en-US" altLang="zh-CN" dirty="0" err="1">
                <a:solidFill>
                  <a:srgbClr val="2C7C9F"/>
                </a:solidFill>
              </a:rPr>
              <a:t>crm</a:t>
            </a:r>
            <a:r>
              <a:rPr kumimoji="1" lang="en-US" altLang="zh-CN" dirty="0">
                <a:solidFill>
                  <a:srgbClr val="2C7C9F"/>
                </a:solidFill>
              </a:rPr>
              <a:t>-which-platform-is-better/</a:t>
            </a:r>
            <a:endParaRPr kumimoji="1" lang="zh-CN" altLang="en-US" dirty="0">
              <a:solidFill>
                <a:srgbClr val="2C7C9F"/>
              </a:solidFill>
            </a:endParaRPr>
          </a:p>
        </p:txBody>
      </p:sp>
      <p:pic>
        <p:nvPicPr>
          <p:cNvPr id="7" name="图片 6" descr="cemcrm-540x3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22" y="2277319"/>
            <a:ext cx="4651378" cy="287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13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dirty="0" smtClean="0">
                <a:latin typeface="Palatino"/>
                <a:cs typeface="Palatino"/>
              </a:rPr>
              <a:t>Model Selection</a:t>
            </a:r>
            <a:endParaRPr kumimoji="1" lang="zh-CN" altLang="en-US" sz="3600" dirty="0">
              <a:latin typeface="Palatino"/>
              <a:cs typeface="Palatino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477444"/>
              </p:ext>
            </p:extLst>
          </p:nvPr>
        </p:nvGraphicFramePr>
        <p:xfrm>
          <a:off x="192175" y="1650510"/>
          <a:ext cx="8762262" cy="485499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20754"/>
                <a:gridCol w="2920754"/>
                <a:gridCol w="2920754"/>
              </a:tblGrid>
              <a:tr h="80325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latin typeface="Palatino"/>
                          <a:cs typeface="Palatino"/>
                        </a:rPr>
                        <a:t>Model</a:t>
                      </a:r>
                      <a:endParaRPr lang="zh-CN" altLang="en-US" sz="2000" dirty="0"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latin typeface="Palatino"/>
                          <a:cs typeface="Palatino"/>
                        </a:rPr>
                        <a:t>Advantages</a:t>
                      </a:r>
                    </a:p>
                    <a:p>
                      <a:pPr algn="l"/>
                      <a:endParaRPr lang="zh-CN" altLang="en-US" sz="2000" dirty="0"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latin typeface="Palatino"/>
                          <a:cs typeface="Palatino"/>
                        </a:rPr>
                        <a:t>Disadvantages</a:t>
                      </a:r>
                    </a:p>
                  </a:txBody>
                  <a:tcPr/>
                </a:tc>
              </a:tr>
              <a:tr h="72942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CA</a:t>
                      </a:r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 Model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Statistical </a:t>
                      </a:r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and spatial signification</a:t>
                      </a:r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 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Difficult to guarantee space resolution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</a:tr>
              <a:tr h="73340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CLUE </a:t>
                      </a:r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Model </a:t>
                      </a:r>
                      <a:r>
                        <a:rPr lang="en-US" altLang="zh-CN" sz="16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(the conversation of land  )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Simulate multiple LULC change simultaneously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Invalid</a:t>
                      </a:r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 in the case without historical condition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</a:tr>
              <a:tr h="72942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MARKOV Model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Simulate the condition of  T2 time point based on that of T1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No spatial</a:t>
                      </a:r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 signification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</a:tr>
              <a:tr h="104772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LUSD Model </a:t>
                      </a:r>
                      <a:r>
                        <a:rPr lang="en-US" altLang="zh-CN" sz="16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(land use scenarios dynamics model)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Combine CA model and SD </a:t>
                      </a:r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model</a:t>
                      </a:r>
                    </a:p>
                    <a:p>
                      <a:pPr algn="l"/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Can </a:t>
                      </a:r>
                      <a:r>
                        <a:rPr lang="en-US" altLang="zh-CN" sz="2000" baseline="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do the factor analysis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 smtClean="0">
                          <a:solidFill>
                            <a:schemeClr val="bg1"/>
                          </a:solidFill>
                          <a:latin typeface="Palatino"/>
                          <a:cs typeface="Palatino"/>
                        </a:rPr>
                        <a:t>Invalid for climate and resources factor analysis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Palatino"/>
                        <a:cs typeface="Palatino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8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kumimoji="1" lang="zh-CN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9275" y="2067317"/>
            <a:ext cx="8042276" cy="43434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      </a:t>
            </a:r>
            <a:r>
              <a:rPr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Projecting </a:t>
            </a:r>
            <a:r>
              <a:rPr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future states of land use and land cover is the precondition in numerical predictions about global changes. The current state of the ULC models </a:t>
            </a:r>
            <a:r>
              <a:rPr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is </a:t>
            </a:r>
            <a:r>
              <a:rPr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very useful for geographers, and using model to do LULC  has good prospects for development.</a:t>
            </a:r>
            <a:endParaRPr kumimoji="1" lang="en-US" altLang="zh-CN" dirty="0" smtClean="0">
              <a:solidFill>
                <a:schemeClr val="accent1"/>
              </a:solidFill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3892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>
                <a:latin typeface="Palatino"/>
                <a:cs typeface="Palatino"/>
              </a:rPr>
              <a:t>R</a:t>
            </a:r>
            <a:r>
              <a:rPr kumimoji="1" lang="en-US" altLang="zh-CN" dirty="0" smtClean="0">
                <a:latin typeface="Palatino"/>
                <a:cs typeface="Palatino"/>
              </a:rPr>
              <a:t>eference</a:t>
            </a:r>
            <a:endParaRPr kumimoji="1" lang="zh-CN" altLang="en-US" dirty="0">
              <a:latin typeface="Palatino"/>
              <a:cs typeface="Palatino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1600" dirty="0" err="1">
                <a:solidFill>
                  <a:srgbClr val="2C7C9F"/>
                </a:solidFill>
                <a:latin typeface="Palatino"/>
                <a:cs typeface="Palatino"/>
              </a:rPr>
              <a:t>Focks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 D A, Daniels E, Haile D G, et al. A simulation model of the epidemiology of urban dengue fever: literature analysis, model development, preliminary validation, and samples of simulation 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results. </a:t>
            </a:r>
            <a:r>
              <a:rPr lang="en-US" altLang="zh-CN" sz="1600" i="1" dirty="0">
                <a:solidFill>
                  <a:srgbClr val="2C7C9F"/>
                </a:solidFill>
                <a:latin typeface="Palatino"/>
                <a:cs typeface="Palatino"/>
              </a:rPr>
              <a:t>American Journal of Tropical Medicine and Hygiene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, 1995, 53(5): 489-506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.</a:t>
            </a:r>
          </a:p>
          <a:p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Waddell P. </a:t>
            </a:r>
            <a:r>
              <a:rPr lang="en-US" altLang="zh-CN" sz="1600" dirty="0" err="1" smtClean="0">
                <a:solidFill>
                  <a:srgbClr val="2C7C9F"/>
                </a:solidFill>
                <a:latin typeface="Palatino"/>
                <a:cs typeface="Palatino"/>
              </a:rPr>
              <a:t>UrbanSim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.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 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Modeling urban development for land use, transportation, and environmental 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planning. </a:t>
            </a:r>
            <a:r>
              <a:rPr lang="en-US" altLang="zh-CN" sz="1600" i="1" dirty="0">
                <a:solidFill>
                  <a:srgbClr val="2C7C9F"/>
                </a:solidFill>
                <a:latin typeface="Palatino"/>
                <a:cs typeface="Palatino"/>
              </a:rPr>
              <a:t>Journal of the American Planning Association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, 2002, 68(3): 297-314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.</a:t>
            </a:r>
          </a:p>
          <a:p>
            <a:r>
              <a:rPr lang="en-US" altLang="zh-CN" sz="1600" dirty="0" err="1">
                <a:solidFill>
                  <a:srgbClr val="2C7C9F"/>
                </a:solidFill>
                <a:latin typeface="Palatino"/>
                <a:cs typeface="Palatino"/>
              </a:rPr>
              <a:t>Stephenne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 N, </a:t>
            </a:r>
            <a:r>
              <a:rPr lang="en-US" altLang="zh-CN" sz="1600" dirty="0" err="1">
                <a:solidFill>
                  <a:srgbClr val="2C7C9F"/>
                </a:solidFill>
                <a:latin typeface="Palatino"/>
                <a:cs typeface="Palatino"/>
              </a:rPr>
              <a:t>Lambin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 E F. A dynamic simulation model of land-use changes in </a:t>
            </a:r>
            <a:r>
              <a:rPr lang="en-US" altLang="zh-CN" sz="1600" dirty="0" err="1">
                <a:solidFill>
                  <a:srgbClr val="2C7C9F"/>
                </a:solidFill>
                <a:latin typeface="Palatino"/>
                <a:cs typeface="Palatino"/>
              </a:rPr>
              <a:t>Sudano-sahelian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 countries of 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Africa. </a:t>
            </a:r>
            <a:r>
              <a:rPr lang="en-US" altLang="zh-CN" sz="1600" i="1" dirty="0">
                <a:solidFill>
                  <a:srgbClr val="2C7C9F"/>
                </a:solidFill>
                <a:latin typeface="Palatino"/>
                <a:cs typeface="Palatino"/>
              </a:rPr>
              <a:t>Agriculture, ecosystems &amp; environment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, 2001, 85(1): 145-161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.</a:t>
            </a:r>
          </a:p>
          <a:p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White R, </a:t>
            </a:r>
            <a:r>
              <a:rPr lang="en-US" altLang="zh-CN" sz="1600" dirty="0" err="1">
                <a:solidFill>
                  <a:srgbClr val="2C7C9F"/>
                </a:solidFill>
                <a:latin typeface="Palatino"/>
                <a:cs typeface="Palatino"/>
              </a:rPr>
              <a:t>Engelen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 G, </a:t>
            </a:r>
            <a:r>
              <a:rPr lang="en-US" altLang="zh-CN" sz="1600" dirty="0" err="1">
                <a:solidFill>
                  <a:srgbClr val="2C7C9F"/>
                </a:solidFill>
                <a:latin typeface="Palatino"/>
                <a:cs typeface="Palatino"/>
              </a:rPr>
              <a:t>Uljee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 I. The use of constrained cellular automata for high-resolution modelling of urban land-use </a:t>
            </a:r>
            <a:r>
              <a:rPr lang="en-US" altLang="zh-CN" sz="1600" dirty="0" smtClean="0">
                <a:solidFill>
                  <a:srgbClr val="2C7C9F"/>
                </a:solidFill>
                <a:latin typeface="Palatino"/>
                <a:cs typeface="Palatino"/>
              </a:rPr>
              <a:t>dynamics. </a:t>
            </a:r>
            <a:r>
              <a:rPr lang="en-US" altLang="zh-CN" sz="1600" i="1" dirty="0">
                <a:solidFill>
                  <a:srgbClr val="2C7C9F"/>
                </a:solidFill>
                <a:latin typeface="Palatino"/>
                <a:cs typeface="Palatino"/>
              </a:rPr>
              <a:t>Environment and Planning B: Planning and Design</a:t>
            </a:r>
            <a:r>
              <a:rPr lang="en-US" altLang="zh-CN" sz="1600" dirty="0">
                <a:solidFill>
                  <a:srgbClr val="2C7C9F"/>
                </a:solidFill>
                <a:latin typeface="Palatino"/>
                <a:cs typeface="Palatino"/>
              </a:rPr>
              <a:t>, 1997, 24(3): 323-343.</a:t>
            </a:r>
            <a:endParaRPr kumimoji="1" lang="zh-CN" altLang="en-US" sz="1600" dirty="0">
              <a:solidFill>
                <a:srgbClr val="2C7C9F"/>
              </a:solidFill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404953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Introduction 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0861" y="1682319"/>
            <a:ext cx="8217753" cy="4343400"/>
          </a:xfrm>
        </p:spPr>
        <p:txBody>
          <a:bodyPr>
            <a:normAutofit/>
          </a:bodyPr>
          <a:lstStyle/>
          <a:p>
            <a:r>
              <a:rPr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Urbanization </a:t>
            </a:r>
            <a:r>
              <a:rPr lang="en-US" altLang="zh-CN" sz="3000" dirty="0">
                <a:solidFill>
                  <a:srgbClr val="2F97B5"/>
                </a:solidFill>
                <a:latin typeface="Palatino"/>
                <a:cs typeface="Palatino"/>
              </a:rPr>
              <a:t>is one of the most complex and dynamic processes of landscape </a:t>
            </a:r>
            <a:r>
              <a:rPr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changes. </a:t>
            </a:r>
            <a:endParaRPr lang="en-US" altLang="zh-CN" sz="3000" dirty="0" smtClean="0">
              <a:solidFill>
                <a:srgbClr val="2F97B5"/>
              </a:solidFill>
              <a:latin typeface="Palatino"/>
              <a:cs typeface="Palatino"/>
            </a:endParaRPr>
          </a:p>
          <a:p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Driving factors contributing  to </a:t>
            </a:r>
            <a:r>
              <a:rPr kumimoji="1" lang="en-US" altLang="zh-CN" sz="3000" dirty="0">
                <a:solidFill>
                  <a:srgbClr val="2F97B5"/>
                </a:solidFill>
                <a:latin typeface="Palatino"/>
                <a:cs typeface="Palatino"/>
              </a:rPr>
              <a:t>urban land changes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(ULCs) are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different spatiotemporally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.</a:t>
            </a:r>
          </a:p>
          <a:p>
            <a:pPr algn="just"/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Recently</a:t>
            </a:r>
            <a:r>
              <a:rPr kumimoji="1" lang="en-US" altLang="zh-CN" sz="3000" dirty="0">
                <a:solidFill>
                  <a:srgbClr val="2F97B5"/>
                </a:solidFill>
                <a:latin typeface="Palatino"/>
                <a:cs typeface="Palatino"/>
              </a:rPr>
              <a:t>, modeling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ULCs with GIS and remote sensing has become a central component in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u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rban geographical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studies. </a:t>
            </a:r>
          </a:p>
        </p:txBody>
      </p:sp>
    </p:spTree>
    <p:extLst>
      <p:ext uri="{BB962C8B-B14F-4D97-AF65-F5344CB8AC3E}">
        <p14:creationId xmlns:p14="http://schemas.microsoft.com/office/powerpoint/2010/main" val="22810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Land Use Change Modeling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Describes the changes of land use and land cover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over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time.</a:t>
            </a:r>
          </a:p>
          <a:p>
            <a:pPr algn="just"/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Can be used to predict different scenarios of land use changes.  </a:t>
            </a:r>
          </a:p>
          <a:p>
            <a:pPr algn="just"/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Uses </a:t>
            </a:r>
            <a:r>
              <a:rPr kumimoji="1" lang="en-US" altLang="zh-CN" sz="3000" dirty="0">
                <a:solidFill>
                  <a:srgbClr val="2F97B5"/>
                </a:solidFill>
                <a:latin typeface="Palatino"/>
                <a:cs typeface="Palatino"/>
              </a:rPr>
              <a:t>currently available data or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condition to </a:t>
            </a:r>
            <a:r>
              <a:rPr kumimoji="1" lang="en-US" altLang="zh-CN" sz="3000" dirty="0">
                <a:solidFill>
                  <a:srgbClr val="2F97B5"/>
                </a:solidFill>
                <a:latin typeface="Palatino"/>
                <a:cs typeface="Palatino"/>
              </a:rPr>
              <a:t>combine with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attributes </a:t>
            </a:r>
            <a:r>
              <a:rPr kumimoji="1" lang="en-US" altLang="zh-CN" sz="3000" dirty="0">
                <a:solidFill>
                  <a:srgbClr val="2F97B5"/>
                </a:solidFill>
                <a:latin typeface="Palatino"/>
                <a:cs typeface="Palatino"/>
              </a:rPr>
              <a:t>(including population, economic, politics) and dynamic factors (including distance to water, distance to CBD, distance to road, etc.) to predict the future </a:t>
            </a:r>
            <a:r>
              <a:rPr kumimoji="1" lang="en-US" altLang="zh-CN" sz="3000" dirty="0" smtClean="0">
                <a:solidFill>
                  <a:srgbClr val="2F97B5"/>
                </a:solidFill>
                <a:latin typeface="Palatino"/>
                <a:cs typeface="Palatino"/>
              </a:rPr>
              <a:t>scenarios. </a:t>
            </a:r>
            <a:endParaRPr kumimoji="1" lang="en-US" altLang="zh-CN" sz="3000" dirty="0">
              <a:solidFill>
                <a:srgbClr val="2F97B5"/>
              </a:solidFill>
              <a:latin typeface="Palatino"/>
              <a:cs typeface="Palatino"/>
            </a:endParaRPr>
          </a:p>
          <a:p>
            <a:pPr algn="just"/>
            <a:endParaRPr kumimoji="1" lang="en-US" altLang="zh-CN" sz="3000" dirty="0" smtClean="0">
              <a:solidFill>
                <a:srgbClr val="2F97B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kumimoji="1" lang="zh-CN" altLang="en-US" dirty="0">
              <a:solidFill>
                <a:srgbClr val="2F97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16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043243677"/>
              </p:ext>
            </p:extLst>
          </p:nvPr>
        </p:nvGraphicFramePr>
        <p:xfrm>
          <a:off x="-187691" y="-2130525"/>
          <a:ext cx="13294159" cy="7769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49275" y="6246636"/>
            <a:ext cx="661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F97B5"/>
                </a:solidFill>
              </a:rPr>
              <a:t>http://</a:t>
            </a:r>
            <a:r>
              <a:rPr kumimoji="1" lang="en-US" altLang="zh-CN" dirty="0" err="1">
                <a:solidFill>
                  <a:srgbClr val="2F97B5"/>
                </a:solidFill>
              </a:rPr>
              <a:t>www.wisegeek.com</a:t>
            </a:r>
            <a:r>
              <a:rPr kumimoji="1" lang="en-US" altLang="zh-CN" dirty="0">
                <a:solidFill>
                  <a:srgbClr val="2F97B5"/>
                </a:solidFill>
              </a:rPr>
              <a:t>/what-is-a-simulation-</a:t>
            </a:r>
            <a:r>
              <a:rPr kumimoji="1" lang="en-US" altLang="zh-CN" dirty="0" err="1">
                <a:solidFill>
                  <a:srgbClr val="2F97B5"/>
                </a:solidFill>
              </a:rPr>
              <a:t>model.htm</a:t>
            </a:r>
            <a:endParaRPr kumimoji="1" lang="zh-CN" altLang="en-US" dirty="0">
              <a:solidFill>
                <a:srgbClr val="2F97B5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dirty="0" smtClean="0">
                <a:latin typeface="Palatino"/>
                <a:cs typeface="Palatino"/>
              </a:rPr>
              <a:t>ULC models </a:t>
            </a:r>
            <a:r>
              <a:rPr kumimoji="1" lang="en-US" altLang="zh-CN" sz="3600" dirty="0" smtClean="0">
                <a:latin typeface="Palatino"/>
                <a:cs typeface="Palatino"/>
              </a:rPr>
              <a:t>enumeration</a:t>
            </a:r>
            <a:r>
              <a:rPr kumimoji="1" lang="en-US" altLang="zh-CN" sz="3600" dirty="0" smtClean="0">
                <a:latin typeface="Times New Roman"/>
                <a:cs typeface="Times New Roman"/>
              </a:rPr>
              <a:t>……</a:t>
            </a:r>
            <a:endParaRPr kumimoji="1" lang="zh-CN" alt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4800" b="1" dirty="0" smtClean="0">
                <a:latin typeface="Palatino"/>
                <a:cs typeface="Palatino"/>
              </a:rPr>
              <a:t>Continued</a:t>
            </a:r>
            <a:endParaRPr lang="en-US" dirty="0">
              <a:latin typeface="Palatino"/>
              <a:cs typeface="Palatino"/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2281770"/>
            <a:ext cx="4808323" cy="2794580"/>
          </a:xfrm>
          <a:prstGeom prst="rect">
            <a:avLst/>
          </a:prstGeom>
        </p:spPr>
      </p:pic>
      <p:sp>
        <p:nvSpPr>
          <p:cNvPr id="5" name="文本框 5"/>
          <p:cNvSpPr txBox="1"/>
          <p:nvPr/>
        </p:nvSpPr>
        <p:spPr>
          <a:xfrm>
            <a:off x="523530" y="5301000"/>
            <a:ext cx="85947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dirty="0">
                <a:solidFill>
                  <a:srgbClr val="2C7C9F"/>
                </a:solidFill>
              </a:rPr>
              <a:t>http://</a:t>
            </a:r>
            <a:r>
              <a:rPr kumimoji="1" lang="en-US" altLang="zh-CN" sz="1500" dirty="0" err="1">
                <a:solidFill>
                  <a:srgbClr val="2C7C9F"/>
                </a:solidFill>
              </a:rPr>
              <a:t>blog.sina.com.cn</a:t>
            </a:r>
            <a:r>
              <a:rPr kumimoji="1" lang="en-US" altLang="zh-CN" sz="1500" dirty="0">
                <a:solidFill>
                  <a:srgbClr val="2C7C9F"/>
                </a:solidFill>
              </a:rPr>
              <a:t>/s/blog_6352e4c40100pswc.html</a:t>
            </a:r>
            <a:endParaRPr kumimoji="1" lang="zh-CN" altLang="en-US" sz="1500" dirty="0">
              <a:solidFill>
                <a:srgbClr val="2C7C9F"/>
              </a:solidFill>
            </a:endParaRPr>
          </a:p>
        </p:txBody>
      </p:sp>
      <p:sp>
        <p:nvSpPr>
          <p:cNvPr id="6" name="文本框 7"/>
          <p:cNvSpPr txBox="1"/>
          <p:nvPr/>
        </p:nvSpPr>
        <p:spPr>
          <a:xfrm>
            <a:off x="1251726" y="470690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chemeClr val="bg1"/>
                </a:solidFill>
              </a:rPr>
              <a:t>1958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3750284" y="471762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chemeClr val="bg1"/>
                </a:solidFill>
              </a:rPr>
              <a:t>2010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8" name="图表 9"/>
          <p:cNvGraphicFramePr/>
          <p:nvPr>
            <p:extLst>
              <p:ext uri="{D42A27DB-BD31-4B8C-83A1-F6EECF244321}">
                <p14:modId xmlns:p14="http://schemas.microsoft.com/office/powerpoint/2010/main" val="1595170649"/>
              </p:ext>
            </p:extLst>
          </p:nvPr>
        </p:nvGraphicFramePr>
        <p:xfrm>
          <a:off x="5449499" y="2213125"/>
          <a:ext cx="3116307" cy="2873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0009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sz="3600" b="1" dirty="0">
                <a:latin typeface="Palatino"/>
                <a:cs typeface="Palatino"/>
              </a:rPr>
              <a:t>Features of land use modeling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sz="3000" dirty="0">
                <a:solidFill>
                  <a:srgbClr val="2F97B5"/>
                </a:solidFill>
                <a:latin typeface="Palatino"/>
                <a:cs typeface="Palatino"/>
              </a:rPr>
              <a:t>Level of </a:t>
            </a:r>
            <a:r>
              <a:rPr kumimoji="1" lang="en-US" sz="3000" dirty="0" smtClean="0">
                <a:solidFill>
                  <a:srgbClr val="2F97B5"/>
                </a:solidFill>
                <a:latin typeface="Palatino"/>
                <a:cs typeface="Palatino"/>
              </a:rPr>
              <a:t>analysis</a:t>
            </a:r>
          </a:p>
          <a:p>
            <a:r>
              <a:rPr kumimoji="1" lang="en-US" sz="3000" dirty="0" smtClean="0">
                <a:solidFill>
                  <a:srgbClr val="2F97B5"/>
                </a:solidFill>
                <a:latin typeface="Palatino"/>
                <a:cs typeface="Palatino"/>
              </a:rPr>
              <a:t>Cross-scale dynamic</a:t>
            </a:r>
          </a:p>
          <a:p>
            <a:r>
              <a:rPr kumimoji="1" lang="en-US" sz="3000" dirty="0" smtClean="0">
                <a:solidFill>
                  <a:srgbClr val="2F97B5"/>
                </a:solidFill>
                <a:latin typeface="Palatino"/>
                <a:cs typeface="Palatino"/>
              </a:rPr>
              <a:t>Driving factors </a:t>
            </a:r>
          </a:p>
          <a:p>
            <a:r>
              <a:rPr kumimoji="1" lang="en-US" sz="3000" dirty="0" smtClean="0">
                <a:solidFill>
                  <a:srgbClr val="2F97B5"/>
                </a:solidFill>
                <a:latin typeface="Palatino"/>
                <a:cs typeface="Palatino"/>
              </a:rPr>
              <a:t>Spatial interaction and neighborhood effects</a:t>
            </a:r>
          </a:p>
          <a:p>
            <a:r>
              <a:rPr kumimoji="1" lang="en-US" sz="3000" dirty="0" smtClean="0">
                <a:solidFill>
                  <a:srgbClr val="2F97B5"/>
                </a:solidFill>
                <a:latin typeface="Palatino"/>
                <a:cs typeface="Palatino"/>
              </a:rPr>
              <a:t>Temporal dynamics </a:t>
            </a:r>
          </a:p>
          <a:p>
            <a:r>
              <a:rPr kumimoji="1" lang="en-US" sz="3000" dirty="0" smtClean="0">
                <a:solidFill>
                  <a:srgbClr val="2F97B5"/>
                </a:solidFill>
                <a:latin typeface="Palatino"/>
                <a:cs typeface="Palatino"/>
              </a:rPr>
              <a:t> Level of interaction </a:t>
            </a:r>
          </a:p>
          <a:p>
            <a:endParaRPr kumimoji="1" lang="en-US" sz="3000" dirty="0">
              <a:solidFill>
                <a:srgbClr val="2F97B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8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194" y="73396"/>
            <a:ext cx="8042276" cy="1336956"/>
          </a:xfrm>
        </p:spPr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Factors selected for ULC modeling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997250010"/>
              </p:ext>
            </p:extLst>
          </p:nvPr>
        </p:nvGraphicFramePr>
        <p:xfrm>
          <a:off x="720889" y="1410352"/>
          <a:ext cx="7821581" cy="527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396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194" y="73396"/>
            <a:ext cx="8042276" cy="1336956"/>
          </a:xfrm>
        </p:spPr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Dynamic Factor Selection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953647764"/>
              </p:ext>
            </p:extLst>
          </p:nvPr>
        </p:nvGraphicFramePr>
        <p:xfrm>
          <a:off x="2116870" y="2054919"/>
          <a:ext cx="6747856" cy="4220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下箭头 3"/>
          <p:cNvSpPr/>
          <p:nvPr/>
        </p:nvSpPr>
        <p:spPr>
          <a:xfrm>
            <a:off x="227474" y="2261761"/>
            <a:ext cx="2350570" cy="304481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Distance to…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9928" y="6275047"/>
            <a:ext cx="8112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accent1"/>
                </a:solidFill>
              </a:rPr>
              <a:t>http://</a:t>
            </a:r>
            <a:r>
              <a:rPr kumimoji="1" lang="en-US" altLang="zh-CN" dirty="0" err="1">
                <a:solidFill>
                  <a:schemeClr val="accent1"/>
                </a:solidFill>
              </a:rPr>
              <a:t>www.innovativegis.com</a:t>
            </a:r>
            <a:r>
              <a:rPr kumimoji="1" lang="en-US" altLang="zh-CN" dirty="0">
                <a:solidFill>
                  <a:schemeClr val="accent1"/>
                </a:solidFill>
              </a:rPr>
              <a:t>/basis/</a:t>
            </a:r>
            <a:r>
              <a:rPr kumimoji="1" lang="en-US" altLang="zh-CN" dirty="0" err="1">
                <a:solidFill>
                  <a:schemeClr val="accent1"/>
                </a:solidFill>
              </a:rPr>
              <a:t>mapanalysis</a:t>
            </a:r>
            <a:r>
              <a:rPr kumimoji="1" lang="en-US" altLang="zh-CN" dirty="0">
                <a:solidFill>
                  <a:schemeClr val="accent1"/>
                </a:solidFill>
              </a:rPr>
              <a:t>/Topic24/Topic24.htm</a:t>
            </a:r>
            <a:endParaRPr kumimoji="1" lang="zh-CN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8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sz="3600" b="1" dirty="0" smtClean="0">
                <a:latin typeface="Palatino"/>
                <a:cs typeface="Palatino"/>
              </a:rPr>
              <a:t>Types of ULC models </a:t>
            </a:r>
            <a:endParaRPr kumimoji="1" lang="zh-CN" altLang="en-US" sz="3600" b="1" dirty="0">
              <a:latin typeface="Palatino"/>
              <a:cs typeface="Palatino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5325" y="1600201"/>
            <a:ext cx="3789562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b="1" dirty="0" smtClean="0">
                <a:solidFill>
                  <a:schemeClr val="accent1"/>
                </a:solidFill>
                <a:latin typeface="Palatino"/>
                <a:cs typeface="Palatino"/>
              </a:rPr>
              <a:t>Cellular Automation (CA) Model</a:t>
            </a:r>
          </a:p>
          <a:p>
            <a:pPr marL="0" indent="0" algn="just">
              <a:buNone/>
            </a:pP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  </a:t>
            </a:r>
            <a:r>
              <a:rPr kumimoji="1" lang="en-US" altLang="zh-CN" dirty="0">
                <a:solidFill>
                  <a:schemeClr val="accent1"/>
                </a:solidFill>
                <a:latin typeface="Palatino"/>
                <a:cs typeface="Palatino"/>
              </a:rPr>
              <a:t>A cellular automaton (CA) is a collection of cells arranged in a grid, such that each cell changes state as a function of time according to a defined set of rules that </a:t>
            </a:r>
            <a:r>
              <a:rPr kumimoji="1" lang="en-US" altLang="zh-CN" dirty="0" smtClean="0">
                <a:solidFill>
                  <a:schemeClr val="accent1"/>
                </a:solidFill>
                <a:latin typeface="Palatino"/>
                <a:cs typeface="Palatino"/>
              </a:rPr>
              <a:t>include </a:t>
            </a:r>
            <a:r>
              <a:rPr kumimoji="1" lang="en-US" altLang="zh-CN" dirty="0">
                <a:solidFill>
                  <a:schemeClr val="accent1"/>
                </a:solidFill>
                <a:latin typeface="Palatino"/>
                <a:cs typeface="Palatino"/>
              </a:rPr>
              <a:t>the states of neighboring cells.</a:t>
            </a:r>
            <a:endParaRPr kumimoji="1" lang="en-US" altLang="zh-CN" dirty="0" smtClean="0">
              <a:latin typeface="Palatino"/>
              <a:cs typeface="Palatino"/>
            </a:endParaRPr>
          </a:p>
          <a:p>
            <a:pPr marL="0" indent="0">
              <a:buNone/>
            </a:pPr>
            <a:endParaRPr kumimoji="1" lang="en-US" altLang="zh-CN" dirty="0" smtClean="0"/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49275" y="6331642"/>
            <a:ext cx="587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2C7C9F"/>
                </a:solidFill>
              </a:rPr>
              <a:t>https://</a:t>
            </a:r>
            <a:r>
              <a:rPr kumimoji="1" lang="en-US" altLang="zh-CN" dirty="0" err="1">
                <a:solidFill>
                  <a:srgbClr val="2C7C9F"/>
                </a:solidFill>
              </a:rPr>
              <a:t>www.openabm.org</a:t>
            </a:r>
            <a:r>
              <a:rPr kumimoji="1" lang="en-US" altLang="zh-CN" dirty="0">
                <a:solidFill>
                  <a:srgbClr val="2C7C9F"/>
                </a:solidFill>
              </a:rPr>
              <a:t>/book/export/html/1949</a:t>
            </a:r>
            <a:endParaRPr kumimoji="1" lang="zh-CN" altLang="en-US" dirty="0">
              <a:solidFill>
                <a:srgbClr val="2C7C9F"/>
              </a:solidFill>
            </a:endParaRPr>
          </a:p>
        </p:txBody>
      </p:sp>
      <p:pic>
        <p:nvPicPr>
          <p:cNvPr id="5" name="图片 4" descr="5a-Neighborhood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887" y="2380605"/>
            <a:ext cx="4915222" cy="213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微风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微风.thmx</Template>
  <TotalTime>2856</TotalTime>
  <Words>741</Words>
  <Application>Microsoft Office PowerPoint</Application>
  <PresentationFormat>画面に合わせる (4:3)</PresentationFormat>
  <Paragraphs>103</Paragraphs>
  <Slides>17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5" baseType="lpstr">
      <vt:lpstr>ＭＳ Ｐゴシック</vt:lpstr>
      <vt:lpstr>News Gothic MT</vt:lpstr>
      <vt:lpstr>Palatino</vt:lpstr>
      <vt:lpstr>宋体</vt:lpstr>
      <vt:lpstr>Calibri</vt:lpstr>
      <vt:lpstr>Times New Roman</vt:lpstr>
      <vt:lpstr>Wingdings 2</vt:lpstr>
      <vt:lpstr>微风</vt:lpstr>
      <vt:lpstr>An Introduction to Urban Land Use Change (ULC) Models</vt:lpstr>
      <vt:lpstr>Introduction </vt:lpstr>
      <vt:lpstr>Land Use Change Modeling</vt:lpstr>
      <vt:lpstr>ULC models enumeration……</vt:lpstr>
      <vt:lpstr>Continued</vt:lpstr>
      <vt:lpstr>Features of land use modeling </vt:lpstr>
      <vt:lpstr>Factors selected for ULC modeling</vt:lpstr>
      <vt:lpstr>Dynamic Factor Selection</vt:lpstr>
      <vt:lpstr>Types of ULC models </vt:lpstr>
      <vt:lpstr>Continued</vt:lpstr>
      <vt:lpstr>Cont’d</vt:lpstr>
      <vt:lpstr>Cont’d</vt:lpstr>
      <vt:lpstr>Continued</vt:lpstr>
      <vt:lpstr>Continued</vt:lpstr>
      <vt:lpstr>Model Selection</vt:lpstr>
      <vt:lpstr>Conclusions</vt:lpstr>
      <vt:lpstr>Reference</vt:lpstr>
    </vt:vector>
  </TitlesOfParts>
  <Company>tsukuba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汝慈 王</dc:creator>
  <cp:lastModifiedBy>村山祐司</cp:lastModifiedBy>
  <cp:revision>129</cp:revision>
  <dcterms:created xsi:type="dcterms:W3CDTF">2016-11-04T04:31:03Z</dcterms:created>
  <dcterms:modified xsi:type="dcterms:W3CDTF">2016-12-01T07:28:32Z</dcterms:modified>
</cp:coreProperties>
</file>