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7"/>
  </p:notesMasterIdLst>
  <p:sldIdLst>
    <p:sldId id="256" r:id="rId2"/>
    <p:sldId id="261" r:id="rId3"/>
    <p:sldId id="260" r:id="rId4"/>
    <p:sldId id="266" r:id="rId5"/>
    <p:sldId id="258" r:id="rId6"/>
    <p:sldId id="263" r:id="rId7"/>
    <p:sldId id="259" r:id="rId8"/>
    <p:sldId id="271" r:id="rId9"/>
    <p:sldId id="273" r:id="rId10"/>
    <p:sldId id="274" r:id="rId11"/>
    <p:sldId id="272" r:id="rId12"/>
    <p:sldId id="275" r:id="rId13"/>
    <p:sldId id="276" r:id="rId14"/>
    <p:sldId id="277" r:id="rId15"/>
    <p:sldId id="264" r:id="rId16"/>
    <p:sldId id="262" r:id="rId17"/>
    <p:sldId id="278" r:id="rId18"/>
    <p:sldId id="267" r:id="rId19"/>
    <p:sldId id="279" r:id="rId20"/>
    <p:sldId id="268" r:id="rId21"/>
    <p:sldId id="282" r:id="rId22"/>
    <p:sldId id="281" r:id="rId23"/>
    <p:sldId id="283" r:id="rId24"/>
    <p:sldId id="280" r:id="rId25"/>
    <p:sldId id="270" r:id="rId26"/>
  </p:sldIdLst>
  <p:sldSz cx="9144000" cy="6858000" type="screen4x3"/>
  <p:notesSz cx="6797675" cy="98726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91B26"/>
    <a:srgbClr val="716C8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984" autoAdjust="0"/>
    <p:restoredTop sz="94660"/>
  </p:normalViewPr>
  <p:slideViewPr>
    <p:cSldViewPr>
      <p:cViewPr varScale="1">
        <p:scale>
          <a:sx n="72" d="100"/>
          <a:sy n="72" d="100"/>
        </p:scale>
        <p:origin x="-109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D77CFC-1097-40AF-A76E-E5A378522935}" type="datetimeFigureOut">
              <a:rPr lang="en-US" smtClean="0"/>
              <a:pPr/>
              <a:t>7/16/2013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30275" y="739775"/>
            <a:ext cx="4937125" cy="370363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689515"/>
            <a:ext cx="5438140" cy="444269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377316"/>
            <a:ext cx="2945659" cy="49363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104C01-F444-41B3-AB85-8D1EA4CF9C45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3104C01-F444-41B3-AB85-8D1EA4CF9C45}" type="slidenum">
              <a:rPr lang="en-US" smtClean="0"/>
              <a:pPr/>
              <a:t>14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CEB2-CD6C-4887-9F68-E2982BB535BD}" type="datetimeFigureOut">
              <a:rPr lang="en-US" smtClean="0"/>
              <a:pPr/>
              <a:t>7/16/2013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D9F81-3B28-4773-8AF0-0C1AD881F4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CEB2-CD6C-4887-9F68-E2982BB535BD}" type="datetimeFigureOut">
              <a:rPr lang="en-US" smtClean="0"/>
              <a:pPr/>
              <a:t>7/16/2013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D9F81-3B28-4773-8AF0-0C1AD881F4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CEB2-CD6C-4887-9F68-E2982BB535BD}" type="datetimeFigureOut">
              <a:rPr lang="en-US" smtClean="0"/>
              <a:pPr/>
              <a:t>7/16/2013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D9F81-3B28-4773-8AF0-0C1AD881F4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CEB2-CD6C-4887-9F68-E2982BB535BD}" type="datetimeFigureOut">
              <a:rPr lang="en-US" smtClean="0"/>
              <a:pPr/>
              <a:t>7/16/2013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D9F81-3B28-4773-8AF0-0C1AD881F4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CEB2-CD6C-4887-9F68-E2982BB535BD}" type="datetimeFigureOut">
              <a:rPr lang="en-US" smtClean="0"/>
              <a:pPr/>
              <a:t>7/16/2013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D9F81-3B28-4773-8AF0-0C1AD881F4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CEB2-CD6C-4887-9F68-E2982BB535BD}" type="datetimeFigureOut">
              <a:rPr lang="en-US" smtClean="0"/>
              <a:pPr/>
              <a:t>7/16/2013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D9F81-3B28-4773-8AF0-0C1AD881F4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CEB2-CD6C-4887-9F68-E2982BB535BD}" type="datetimeFigureOut">
              <a:rPr lang="en-US" smtClean="0"/>
              <a:pPr/>
              <a:t>7/16/2013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D9F81-3B28-4773-8AF0-0C1AD881F4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CEB2-CD6C-4887-9F68-E2982BB535BD}" type="datetimeFigureOut">
              <a:rPr lang="en-US" smtClean="0"/>
              <a:pPr/>
              <a:t>7/16/2013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D9F81-3B28-4773-8AF0-0C1AD881F4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CEB2-CD6C-4887-9F68-E2982BB535BD}" type="datetimeFigureOut">
              <a:rPr lang="en-US" smtClean="0"/>
              <a:pPr/>
              <a:t>7/16/2013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D9F81-3B28-4773-8AF0-0C1AD881F4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CEB2-CD6C-4887-9F68-E2982BB535BD}" type="datetimeFigureOut">
              <a:rPr lang="en-US" smtClean="0"/>
              <a:pPr/>
              <a:t>7/16/2013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D9F81-3B28-4773-8AF0-0C1AD881F4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A1CEB2-CD6C-4887-9F68-E2982BB535BD}" type="datetimeFigureOut">
              <a:rPr lang="en-US" smtClean="0"/>
              <a:pPr/>
              <a:t>7/16/2013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D9F81-3B28-4773-8AF0-0C1AD881F4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91B2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A1CEB2-CD6C-4887-9F68-E2982BB535BD}" type="datetimeFigureOut">
              <a:rPr lang="en-US" smtClean="0"/>
              <a:pPr/>
              <a:t>7/16/2013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3D9F81-3B28-4773-8AF0-0C1AD881F4B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TA-TUTORIALS\VIDEOS\mendeley-create-folders-2.avi" TargetMode="Externa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TA-TUTORIALS\VIDEOS\mendeley-addfile2.avi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TA-TUTORIALS\VIDEOS\mendeley-drag-drop-1.avi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TA-TUTORIALS\VIDEOS\medeley-web-impoter.avi" TargetMode="Externa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TA-TUTORIALS\VIDEOS\mendeley-saveto-mendeley.avi" TargetMode="External"/><Relationship Id="rId4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TA-TUTORIALS\VIDEOS\mendeley-sycronize.avi" TargetMode="Externa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TA-TUTORIALS\VIDEOS\mendeley-select-citation.avi" TargetMode="Externa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TA-TUTORIALS\VIDEOS\mendeley-install-wp-plugin.avi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TA-TUTORIALS\VIDEOS\mendeley-insert-citaion.avi" TargetMode="Externa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TA-TUTORIALS\VIDEOS\mendeley-edit-citaion.avi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TA-TUTORIALS\VIDEOS\mendeley-change-citaion-style.avi" TargetMode="Externa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TA-TUTORIALS\VIDEOS\mendeley-signup1.avi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Reference Management with Mendeley 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2200" b="1" dirty="0" smtClean="0">
                <a:solidFill>
                  <a:schemeClr val="bg1">
                    <a:lumMod val="95000"/>
                  </a:schemeClr>
                </a:solidFill>
              </a:rPr>
              <a:t>A Video Tutorial</a:t>
            </a:r>
            <a:endParaRPr lang="en-US" sz="2200" b="1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886200"/>
            <a:ext cx="7772400" cy="1752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Prof. Yuji </a:t>
            </a: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Murayama </a:t>
            </a:r>
            <a:r>
              <a:rPr lang="en-US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- Instructor</a:t>
            </a:r>
            <a:endParaRPr lang="en-US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r>
              <a:rPr lang="en-US" sz="28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Halgamage Malinda </a:t>
            </a:r>
            <a:r>
              <a:rPr lang="en-US" sz="28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Siriwardana – Teaching Assistant</a:t>
            </a:r>
            <a:endParaRPr lang="en-US" sz="2800" dirty="0" smtClean="0">
              <a:solidFill>
                <a:schemeClr val="accent2">
                  <a:lumMod val="40000"/>
                  <a:lumOff val="60000"/>
                </a:schemeClr>
              </a:solidFill>
            </a:endParaRPr>
          </a:p>
          <a:p>
            <a:r>
              <a:rPr lang="en-US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Division of Spatial Information Science</a:t>
            </a:r>
          </a:p>
          <a:p>
            <a:r>
              <a:rPr lang="en-US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University of </a:t>
            </a:r>
            <a:r>
              <a:rPr lang="en-US" sz="2400" dirty="0" smtClean="0">
                <a:solidFill>
                  <a:schemeClr val="accent2">
                    <a:lumMod val="40000"/>
                    <a:lumOff val="60000"/>
                  </a:schemeClr>
                </a:solidFill>
              </a:rPr>
              <a:t>Tsukuba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Organize Documents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Create Folders</a:t>
            </a:r>
          </a:p>
          <a:p>
            <a:endParaRPr lang="en-US" dirty="0" smtClean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5" name="mendeley-create-folders-2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914400" y="2209800"/>
            <a:ext cx="60960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56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Organize Documents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Add documents from the menu</a:t>
            </a:r>
          </a:p>
        </p:txBody>
      </p:sp>
      <p:pic>
        <p:nvPicPr>
          <p:cNvPr id="5" name="mendeley-addfile2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8200" y="1905000"/>
            <a:ext cx="7607808" cy="4754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000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Organize Documents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Drag and Drop Documents</a:t>
            </a:r>
          </a:p>
        </p:txBody>
      </p:sp>
      <p:pic>
        <p:nvPicPr>
          <p:cNvPr id="4" name="mendeley-drag-drop-1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50392" y="1905000"/>
            <a:ext cx="7607808" cy="4754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5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Organize Documents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Web Importer – install plug-in</a:t>
            </a:r>
          </a:p>
        </p:txBody>
      </p:sp>
      <p:pic>
        <p:nvPicPr>
          <p:cNvPr id="5" name="medeley-web-impoter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62000" y="1950720"/>
            <a:ext cx="7607808" cy="4754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75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Organize Documents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Web Importer – Save to Mendeley (</a:t>
            </a:r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login to Mendeley is required)</a:t>
            </a:r>
          </a:p>
        </p:txBody>
      </p:sp>
      <p:pic>
        <p:nvPicPr>
          <p:cNvPr id="6" name="mendeley-saveto-mendeley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914400" y="2362200"/>
            <a:ext cx="60960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35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>
          <a:xfrm>
            <a:off x="457200" y="1371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2800" dirty="0" smtClean="0">
                <a:solidFill>
                  <a:schemeClr val="bg1">
                    <a:lumMod val="95000"/>
                  </a:schemeClr>
                </a:solidFill>
              </a:rPr>
              <a:t>Synchronize among Desktop and online storage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2800" b="1" i="0" u="none" strike="noStrike" kern="1200" cap="none" spc="0" normalizeH="0" noProof="0" dirty="0" smtClean="0">
                <a:ln>
                  <a:noFill/>
                </a:ln>
                <a:solidFill>
                  <a:schemeClr val="bg1">
                    <a:lumMod val="95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Mendeley desktop &lt;-&gt; Mendeley Online Storage</a:t>
            </a:r>
            <a:endParaRPr kumimoji="0" lang="en-US" sz="2800" b="1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9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Synchronization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4" name="mendeley-sycronize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524000" y="2667000"/>
            <a:ext cx="60960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4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Citation Style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Select the citation style </a:t>
            </a: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Select the Journal’s citation style</a:t>
            </a: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Change the citation style for the whole document for another Journal</a:t>
            </a:r>
          </a:p>
          <a:p>
            <a:endParaRPr lang="en-US" dirty="0" smtClean="0">
              <a:solidFill>
                <a:schemeClr val="bg1">
                  <a:lumMod val="95000"/>
                </a:schemeClr>
              </a:solidFill>
            </a:endParaRPr>
          </a:p>
          <a:p>
            <a:pPr>
              <a:buNone/>
            </a:pPr>
            <a:endParaRPr lang="en-US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Citation Style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Select the citation style</a:t>
            </a:r>
          </a:p>
          <a:p>
            <a:pPr>
              <a:buNone/>
            </a:pPr>
            <a:endParaRPr lang="en-US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4" name="mendeley-select-citation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838200" y="1752600"/>
            <a:ext cx="6339840" cy="4754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428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Word Processors plug-in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Install MS Word </a:t>
            </a:r>
            <a:r>
              <a:rPr lang="en-US" dirty="0" err="1" smtClean="0">
                <a:solidFill>
                  <a:schemeClr val="bg1">
                    <a:lumMod val="95000"/>
                  </a:schemeClr>
                </a:solidFill>
              </a:rPr>
              <a:t>Plugin</a:t>
            </a:r>
            <a:endParaRPr lang="en-US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Install </a:t>
            </a:r>
            <a:r>
              <a:rPr lang="en-US" dirty="0" err="1" smtClean="0">
                <a:solidFill>
                  <a:schemeClr val="bg1">
                    <a:lumMod val="95000"/>
                  </a:schemeClr>
                </a:solidFill>
              </a:rPr>
              <a:t>LibreOffice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 </a:t>
            </a:r>
            <a:r>
              <a:rPr lang="en-US" dirty="0" err="1" smtClean="0">
                <a:solidFill>
                  <a:schemeClr val="bg1">
                    <a:lumMod val="95000"/>
                  </a:schemeClr>
                </a:solidFill>
              </a:rPr>
              <a:t>Plugin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Word Processors plug-in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Install Word processing </a:t>
            </a:r>
            <a:r>
              <a:rPr lang="en-US" dirty="0" err="1" smtClean="0">
                <a:solidFill>
                  <a:schemeClr val="bg1">
                    <a:lumMod val="95000"/>
                  </a:schemeClr>
                </a:solidFill>
              </a:rPr>
              <a:t>Plugins</a:t>
            </a:r>
            <a:endParaRPr lang="en-US" dirty="0" smtClean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4" name="mendeley-install-wp-plugin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62000" y="1981200"/>
            <a:ext cx="6339840" cy="47548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29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What is Mendeley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Mendeley is a free 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reference manager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 and 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academic social network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 that can help you organize your research, collaborate with others online, and discover the latest research</a:t>
            </a:r>
          </a:p>
          <a:p>
            <a:pPr>
              <a:buNone/>
            </a:pPr>
            <a:r>
              <a:rPr lang="en-US" sz="1600" dirty="0" smtClean="0">
                <a:solidFill>
                  <a:schemeClr val="bg1">
                    <a:lumMod val="95000"/>
                  </a:schemeClr>
                </a:solidFill>
              </a:rPr>
              <a:t>	Source: http://www.mendeley.com</a:t>
            </a:r>
          </a:p>
          <a:p>
            <a:endParaRPr lang="en-US" dirty="0" smtClean="0"/>
          </a:p>
          <a:p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Word Processing with Citations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Word Processor – insert citations</a:t>
            </a:r>
          </a:p>
          <a:p>
            <a:pPr lvl="1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Create the document</a:t>
            </a:r>
          </a:p>
          <a:p>
            <a:pPr lvl="1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Select the citation style</a:t>
            </a:r>
          </a:p>
          <a:p>
            <a:pPr lvl="1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Insert citations into the document</a:t>
            </a:r>
          </a:p>
          <a:p>
            <a:pPr lvl="1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Create the Bibliography</a:t>
            </a:r>
          </a:p>
          <a:p>
            <a:pPr lvl="1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Edit the document</a:t>
            </a:r>
          </a:p>
          <a:p>
            <a:pPr lvl="1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Regenerate (Refresh) the  document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Word Processing with Citations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Word Processor – insert citations</a:t>
            </a:r>
          </a:p>
        </p:txBody>
      </p:sp>
      <p:pic>
        <p:nvPicPr>
          <p:cNvPr id="4" name="mendeley-insert-citaion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295400" y="1905000"/>
            <a:ext cx="627017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541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Word Processing with Citations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Word Processor – edit citations</a:t>
            </a:r>
          </a:p>
          <a:p>
            <a:pPr lvl="1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Edit the document</a:t>
            </a:r>
          </a:p>
          <a:p>
            <a:pPr lvl="1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Regenerate (Refresh) the  document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Word Processing with Citations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Word Processor – edit citations</a:t>
            </a:r>
          </a:p>
        </p:txBody>
      </p:sp>
      <p:pic>
        <p:nvPicPr>
          <p:cNvPr id="4" name="mendeley-edit-citaion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310074" y="1905000"/>
            <a:ext cx="627017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0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Word Processing with Citations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3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Change the citation style</a:t>
            </a:r>
          </a:p>
        </p:txBody>
      </p:sp>
      <p:pic>
        <p:nvPicPr>
          <p:cNvPr id="4" name="mendeley-change-citaion-style.avi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1324710" y="1905000"/>
            <a:ext cx="6752490" cy="5486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380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3200"/>
            <a:ext cx="8229600" cy="1143000"/>
          </a:xfrm>
        </p:spPr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Thank you!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Background of Mendeley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Launched in late 2008, Mendeley was the brainchild of three PhD students wanting an easier way to manage their research papers and collaborate with colleagues 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overseas </a:t>
            </a:r>
            <a:endParaRPr lang="en-US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They developed a desktop app that could automatically extract metadata and keywords from PDFs, thus turning loose collections of PDFs into structured, searchable research paper databases that were synchronized to the cloud – </a:t>
            </a:r>
          </a:p>
          <a:p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“London, 9 April, 2013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 Elsevier, a world-leading provider of scientific, technical and medical information products and services, announced today the acquisition of Mendeley……”</a:t>
            </a:r>
          </a:p>
          <a:p>
            <a:pPr marL="800100" lvl="3" indent="-342900"/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http://www.elsevier.com/about/press-releases/corporate/elsevier-acquires-mendeley,-an-innovative,-cloud-based-research-management-and-social-collaboration-platform</a:t>
            </a:r>
          </a:p>
          <a:p>
            <a:endParaRPr lang="en-US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en-US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en-US" dirty="0" smtClean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Background of Mendeley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This is not an Open source software but free software</a:t>
            </a: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It is possible to get some web storage for free, however if the limit exceeds, it is possible to buy additional web space</a:t>
            </a:r>
          </a:p>
          <a:p>
            <a:endParaRPr lang="en-US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en-US" dirty="0" smtClean="0">
              <a:solidFill>
                <a:schemeClr val="bg1">
                  <a:lumMod val="95000"/>
                </a:schemeClr>
              </a:solidFill>
            </a:endParaRPr>
          </a:p>
          <a:p>
            <a:endParaRPr lang="en-US" dirty="0" smtClean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Features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Automatically 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generate bibliographies</a:t>
            </a:r>
            <a:endParaRPr lang="en-US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Collaborate easily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 with other researchers online</a:t>
            </a: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Easily 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import papers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 from other research software</a:t>
            </a:r>
          </a:p>
          <a:p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Find relevant papers</a:t>
            </a:r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 based on what you’re reading</a:t>
            </a: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Access your papers from 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anywhere online</a:t>
            </a:r>
            <a:endParaRPr lang="en-US" dirty="0" smtClean="0">
              <a:solidFill>
                <a:schemeClr val="bg1">
                  <a:lumMod val="95000"/>
                </a:schemeClr>
              </a:solidFill>
            </a:endParaRP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Read papers on the go, with our new </a:t>
            </a:r>
            <a:r>
              <a:rPr lang="en-US" b="1" dirty="0" smtClean="0">
                <a:solidFill>
                  <a:schemeClr val="bg1">
                    <a:lumMod val="95000"/>
                  </a:schemeClr>
                </a:solidFill>
              </a:rPr>
              <a:t>Smartphone apps</a:t>
            </a:r>
          </a:p>
          <a:p>
            <a:pPr marL="342900" lvl="1" indent="-342900">
              <a:buNone/>
            </a:pPr>
            <a:r>
              <a:rPr lang="en-US" sz="1700" dirty="0" smtClean="0">
                <a:solidFill>
                  <a:schemeClr val="bg1">
                    <a:lumMod val="95000"/>
                  </a:schemeClr>
                </a:solidFill>
              </a:rPr>
              <a:t>	Source: http://www.mendeley.com</a:t>
            </a:r>
          </a:p>
          <a:p>
            <a:pPr>
              <a:buNone/>
            </a:pPr>
            <a:endParaRPr lang="en-US" dirty="0" smtClean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Register and download Mendeley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It is possible to use “Mendeley Desktop version” with out an online account</a:t>
            </a: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Free online storage is available with an online account, however if the limit exceeds, additional storage can be purchased</a:t>
            </a: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With online account, access the content - any where - any time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Start using Mendeley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Download  and Install the software</a:t>
            </a:r>
          </a:p>
          <a:p>
            <a:pPr lvl="1"/>
            <a:r>
              <a:rPr lang="en-US" sz="2000" dirty="0" smtClean="0">
                <a:solidFill>
                  <a:schemeClr val="bg1">
                    <a:lumMod val="95000"/>
                  </a:schemeClr>
                </a:solidFill>
              </a:rPr>
              <a:t>http://www.mendeley.com/</a:t>
            </a:r>
          </a:p>
          <a:p>
            <a:pPr lvl="1">
              <a:buNone/>
            </a:pPr>
            <a:endParaRPr lang="en-US" sz="1600" dirty="0" smtClean="0">
              <a:solidFill>
                <a:schemeClr val="bg1">
                  <a:lumMod val="95000"/>
                </a:schemeClr>
              </a:solidFill>
            </a:endParaRPr>
          </a:p>
          <a:p>
            <a:pPr>
              <a:buNone/>
            </a:pP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2895600"/>
            <a:ext cx="8705088" cy="1290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4343400"/>
            <a:ext cx="8705850" cy="1952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7229060" y="6248400"/>
            <a:ext cx="19812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Accessed : 08.07.2013</a:t>
            </a:r>
            <a:endParaRPr lang="en-US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Register and download Mendeley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pic>
        <p:nvPicPr>
          <p:cNvPr id="7" name="mendeley-signup1.avi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09600" y="1447800"/>
            <a:ext cx="7900416" cy="4937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600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repeatCount="indefinite" fill="remove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Organize Documents</a:t>
            </a:r>
            <a:endParaRPr lang="en-US" dirty="0">
              <a:solidFill>
                <a:schemeClr val="bg1">
                  <a:lumMod val="95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Create Folders</a:t>
            </a: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Add documents from the menu</a:t>
            </a: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Drag and Drop Documents</a:t>
            </a:r>
          </a:p>
          <a:p>
            <a:r>
              <a:rPr lang="en-US" dirty="0" smtClean="0">
                <a:solidFill>
                  <a:schemeClr val="bg1">
                    <a:lumMod val="95000"/>
                  </a:schemeClr>
                </a:solidFill>
              </a:rPr>
              <a:t>Web Importer</a:t>
            </a:r>
          </a:p>
          <a:p>
            <a:endParaRPr lang="en-US" dirty="0" smtClean="0">
              <a:solidFill>
                <a:schemeClr val="bg1">
                  <a:lumMod val="9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1676</TotalTime>
  <Words>502</Words>
  <Application>Microsoft Office PowerPoint</Application>
  <PresentationFormat>On-screen Show (4:3)</PresentationFormat>
  <Paragraphs>85</Paragraphs>
  <Slides>25</Slides>
  <Notes>1</Notes>
  <HiddenSlides>0</HiddenSlides>
  <MMClips>12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6" baseType="lpstr">
      <vt:lpstr>Office Theme</vt:lpstr>
      <vt:lpstr>Reference Management with Mendeley   A Video Tutorial</vt:lpstr>
      <vt:lpstr>What is Mendeley</vt:lpstr>
      <vt:lpstr>Background of Mendeley</vt:lpstr>
      <vt:lpstr>Background of Mendeley</vt:lpstr>
      <vt:lpstr>Features</vt:lpstr>
      <vt:lpstr>Register and download Mendeley</vt:lpstr>
      <vt:lpstr>Start using Mendeley</vt:lpstr>
      <vt:lpstr>Register and download Mendeley</vt:lpstr>
      <vt:lpstr>Organize Documents</vt:lpstr>
      <vt:lpstr>Organize Documents</vt:lpstr>
      <vt:lpstr>Organize Documents</vt:lpstr>
      <vt:lpstr>Organize Documents</vt:lpstr>
      <vt:lpstr>Organize Documents</vt:lpstr>
      <vt:lpstr>Organize Documents</vt:lpstr>
      <vt:lpstr>Synchronization</vt:lpstr>
      <vt:lpstr>Citation Style</vt:lpstr>
      <vt:lpstr>Citation Style</vt:lpstr>
      <vt:lpstr>Word Processors plug-in</vt:lpstr>
      <vt:lpstr>Word Processors plug-in</vt:lpstr>
      <vt:lpstr>Word Processing with Citations</vt:lpstr>
      <vt:lpstr>Word Processing with Citations</vt:lpstr>
      <vt:lpstr>Word Processing with Citations</vt:lpstr>
      <vt:lpstr>Word Processing with Citations</vt:lpstr>
      <vt:lpstr>Word Processing with Citations</vt:lpstr>
      <vt:lpstr>Thank you!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Reference Management with Mendeley -</dc:title>
  <dc:creator>User</dc:creator>
  <cp:lastModifiedBy>User</cp:lastModifiedBy>
  <cp:revision>102</cp:revision>
  <dcterms:created xsi:type="dcterms:W3CDTF">2013-07-08T00:03:33Z</dcterms:created>
  <dcterms:modified xsi:type="dcterms:W3CDTF">2013-07-16T06:02:55Z</dcterms:modified>
</cp:coreProperties>
</file>